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8" r:id="rId2"/>
    <p:sldId id="259" r:id="rId3"/>
    <p:sldId id="256" r:id="rId4"/>
    <p:sldId id="257" r:id="rId5"/>
    <p:sldId id="263" r:id="rId6"/>
    <p:sldId id="264" r:id="rId7"/>
    <p:sldId id="260" r:id="rId8"/>
    <p:sldId id="261" r:id="rId9"/>
    <p:sldId id="262" r:id="rId10"/>
    <p:sldId id="271" r:id="rId11"/>
    <p:sldId id="265" r:id="rId12"/>
    <p:sldId id="266" r:id="rId13"/>
    <p:sldId id="267" r:id="rId14"/>
    <p:sldId id="268" r:id="rId15"/>
    <p:sldId id="269" r:id="rId16"/>
    <p:sldId id="270" r:id="rId17"/>
    <p:sldId id="272" r:id="rId18"/>
  </p:sldIdLst>
  <p:sldSz cx="12192000" cy="6858000"/>
  <p:notesSz cx="6858000" cy="9144000"/>
  <p:embeddedFontLst>
    <p:embeddedFont>
      <p:font typeface="#9Slide05 SVNClementine" panose="020F0502020204030203" pitchFamily="34" charset="0"/>
      <p:regular r:id="rId19"/>
    </p:embeddedFont>
    <p:embeddedFont>
      <p:font typeface="#9Slide07 SVNBeachwood Sans" pitchFamily="2" charset="0"/>
      <p:bold r:id="rId20"/>
    </p:embeddedFont>
    <p:embeddedFont>
      <p:font typeface="iCiel Baliho Script" pitchFamily="2" charset="0"/>
      <p:regular r:id="rId21"/>
    </p:embeddedFont>
    <p:embeddedFont>
      <p:font typeface="iCiel Gotham Ultra" pitchFamily="50" charset="0"/>
      <p:regular r:id="rId22"/>
    </p:embeddedFont>
    <p:embeddedFont>
      <p:font typeface="iCiel Pequena" pitchFamily="50" charset="0"/>
      <p:regular r:id="rId23"/>
    </p:embeddedFont>
    <p:embeddedFont>
      <p:font typeface="SVN-Poky's" panose="020B0606040200020203" pitchFamily="34" charset="0"/>
      <p:regular r:id="rId24"/>
    </p:embeddedFont>
    <p:embeddedFont>
      <p:font typeface="SVN-Ziclets" panose="02000603000000000000" pitchFamily="2" charset="0"/>
      <p:regular r:id="rId25"/>
    </p:embeddedFont>
    <p:embeddedFont>
      <p:font typeface="UTM Avo" panose="02040603050506020204" pitchFamily="18" charset="0"/>
      <p:regular r:id="rId26"/>
      <p:bold r:id="rId27"/>
      <p:italic r:id="rId28"/>
      <p:boldItalic r:id="rId29"/>
    </p:embeddedFont>
    <p:embeddedFont>
      <p:font typeface="UTM Beautiful Caps" panose="02040603050506020204" pitchFamily="18" charset="0"/>
      <p:regular r:id="rId30"/>
    </p:embeddedFont>
    <p:embeddedFont>
      <p:font typeface="UTM Duepuntozero" panose="02040603050506020204" pitchFamily="18" charset="0"/>
      <p:regular r:id="rId31"/>
      <p:bold r:id="rId32"/>
    </p:embeddedFont>
    <p:embeddedFont>
      <p:font typeface="UVN Banh Mi" pitchFamily="2"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DE5A9"/>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9" d="100"/>
          <a:sy n="59" d="100"/>
        </p:scale>
        <p:origin x="1603" y="6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21" Type="http://schemas.openxmlformats.org/officeDocument/2006/relationships/font" Target="fonts/font3.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917CA2C-761D-6BF6-2615-84703071BD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2C553A9-B865-AF95-E110-225DF0D34F57}"/>
              </a:ext>
            </a:extLst>
          </p:cNvPr>
          <p:cNvSpPr/>
          <p:nvPr userDrawn="1"/>
        </p:nvSpPr>
        <p:spPr>
          <a:xfrm>
            <a:off x="11322871" y="6517266"/>
            <a:ext cx="933524" cy="430887"/>
          </a:xfrm>
          <a:prstGeom prst="rect">
            <a:avLst/>
          </a:prstGeom>
          <a:noFill/>
        </p:spPr>
        <p:txBody>
          <a:bodyPr wrap="none" lIns="91440" tIns="45720" rIns="91440" bIns="45720">
            <a:spAutoFit/>
          </a:bodyPr>
          <a:lstStyle/>
          <a:p>
            <a:pPr algn="ctr"/>
            <a:r>
              <a:rPr lang="en-US" sz="2200" b="1" cap="none" spc="0" dirty="0">
                <a:ln w="0"/>
                <a:solidFill>
                  <a:schemeClr val="accent6">
                    <a:lumMod val="50000"/>
                  </a:schemeClr>
                </a:solidFill>
                <a:effectLst>
                  <a:outerShdw blurRad="38100" dist="19050" dir="2700000" algn="tl" rotWithShape="0">
                    <a:schemeClr val="dk1">
                      <a:alpha val="40000"/>
                    </a:schemeClr>
                  </a:outerShdw>
                </a:effectLst>
              </a:rPr>
              <a:t>KTUTS</a:t>
            </a:r>
          </a:p>
        </p:txBody>
      </p:sp>
    </p:spTree>
    <p:extLst>
      <p:ext uri="{BB962C8B-B14F-4D97-AF65-F5344CB8AC3E}">
        <p14:creationId xmlns:p14="http://schemas.microsoft.com/office/powerpoint/2010/main" val="7586340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76883-690C-6ACC-1B39-89D09195C84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1C578D-36AA-DB1E-CA23-9C61E743285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454A4E-7CF0-2F1B-2069-640764FD450D}"/>
              </a:ext>
            </a:extLst>
          </p:cNvPr>
          <p:cNvSpPr>
            <a:spLocks noGrp="1"/>
          </p:cNvSpPr>
          <p:nvPr>
            <p:ph type="dt" sz="half" idx="10"/>
          </p:nvPr>
        </p:nvSpPr>
        <p:spPr>
          <a:xfrm>
            <a:off x="838200" y="6356350"/>
            <a:ext cx="2743200" cy="365125"/>
          </a:xfrm>
          <a:prstGeom prst="rect">
            <a:avLst/>
          </a:prstGeom>
        </p:spPr>
        <p:txBody>
          <a:bodyPr/>
          <a:lstStyle/>
          <a:p>
            <a:fld id="{AA829BCF-068A-4B58-BC8C-6252B767E5AB}" type="datetimeFigureOut">
              <a:rPr lang="en-US" smtClean="0"/>
              <a:t>25-Mar-24</a:t>
            </a:fld>
            <a:endParaRPr lang="en-US"/>
          </a:p>
        </p:txBody>
      </p:sp>
      <p:sp>
        <p:nvSpPr>
          <p:cNvPr id="5" name="Footer Placeholder 4">
            <a:extLst>
              <a:ext uri="{FF2B5EF4-FFF2-40B4-BE49-F238E27FC236}">
                <a16:creationId xmlns:a16="http://schemas.microsoft.com/office/drawing/2014/main" id="{9CB3ACB3-3871-6889-B32A-0BB9C7D0001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D4BDF67-43AD-BFA2-9B35-13DBC389E672}"/>
              </a:ext>
            </a:extLst>
          </p:cNvPr>
          <p:cNvSpPr>
            <a:spLocks noGrp="1"/>
          </p:cNvSpPr>
          <p:nvPr>
            <p:ph type="sldNum" sz="quarter" idx="12"/>
          </p:nvPr>
        </p:nvSpPr>
        <p:spPr>
          <a:xfrm>
            <a:off x="8610600" y="6356350"/>
            <a:ext cx="2743200" cy="365125"/>
          </a:xfrm>
          <a:prstGeom prst="rect">
            <a:avLst/>
          </a:prstGeom>
        </p:spPr>
        <p:txBody>
          <a:bodyPr/>
          <a:lstStyle/>
          <a:p>
            <a:fld id="{8E5412A9-4EE3-40D5-8732-61E749C96514}" type="slidenum">
              <a:rPr lang="en-US" smtClean="0"/>
              <a:t>‹#›</a:t>
            </a:fld>
            <a:endParaRPr lang="en-US"/>
          </a:p>
        </p:txBody>
      </p:sp>
    </p:spTree>
    <p:extLst>
      <p:ext uri="{BB962C8B-B14F-4D97-AF65-F5344CB8AC3E}">
        <p14:creationId xmlns:p14="http://schemas.microsoft.com/office/powerpoint/2010/main" val="3323792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5CD422-A5BA-2CEF-1F02-6C8F0144C2A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0E38D7-8379-C994-B5A2-50BDD0EE087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FE4604-18AF-625A-2D54-A87F9A3592F9}"/>
              </a:ext>
            </a:extLst>
          </p:cNvPr>
          <p:cNvSpPr>
            <a:spLocks noGrp="1"/>
          </p:cNvSpPr>
          <p:nvPr>
            <p:ph type="dt" sz="half" idx="10"/>
          </p:nvPr>
        </p:nvSpPr>
        <p:spPr>
          <a:xfrm>
            <a:off x="838200" y="6356350"/>
            <a:ext cx="2743200" cy="365125"/>
          </a:xfrm>
          <a:prstGeom prst="rect">
            <a:avLst/>
          </a:prstGeom>
        </p:spPr>
        <p:txBody>
          <a:bodyPr/>
          <a:lstStyle/>
          <a:p>
            <a:fld id="{AA829BCF-068A-4B58-BC8C-6252B767E5AB}" type="datetimeFigureOut">
              <a:rPr lang="en-US" smtClean="0"/>
              <a:t>25-Mar-24</a:t>
            </a:fld>
            <a:endParaRPr lang="en-US"/>
          </a:p>
        </p:txBody>
      </p:sp>
      <p:sp>
        <p:nvSpPr>
          <p:cNvPr id="5" name="Footer Placeholder 4">
            <a:extLst>
              <a:ext uri="{FF2B5EF4-FFF2-40B4-BE49-F238E27FC236}">
                <a16:creationId xmlns:a16="http://schemas.microsoft.com/office/drawing/2014/main" id="{3FB146E4-C459-A4B5-BE57-46E3CB6EAB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07E45F0-2B1F-1B6C-E531-F763D9271AEE}"/>
              </a:ext>
            </a:extLst>
          </p:cNvPr>
          <p:cNvSpPr>
            <a:spLocks noGrp="1"/>
          </p:cNvSpPr>
          <p:nvPr>
            <p:ph type="sldNum" sz="quarter" idx="12"/>
          </p:nvPr>
        </p:nvSpPr>
        <p:spPr>
          <a:xfrm>
            <a:off x="8610600" y="6356350"/>
            <a:ext cx="2743200" cy="365125"/>
          </a:xfrm>
          <a:prstGeom prst="rect">
            <a:avLst/>
          </a:prstGeom>
        </p:spPr>
        <p:txBody>
          <a:bodyPr/>
          <a:lstStyle/>
          <a:p>
            <a:fld id="{8E5412A9-4EE3-40D5-8732-61E749C96514}" type="slidenum">
              <a:rPr lang="en-US" smtClean="0"/>
              <a:t>‹#›</a:t>
            </a:fld>
            <a:endParaRPr lang="en-US"/>
          </a:p>
        </p:txBody>
      </p:sp>
    </p:spTree>
    <p:extLst>
      <p:ext uri="{BB962C8B-B14F-4D97-AF65-F5344CB8AC3E}">
        <p14:creationId xmlns:p14="http://schemas.microsoft.com/office/powerpoint/2010/main" val="1572669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6857A2D-61D2-EB6D-8732-C7E5DA4C13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2365C769-D663-6BB1-1A43-B559CFFF883B}"/>
              </a:ext>
            </a:extLst>
          </p:cNvPr>
          <p:cNvSpPr/>
          <p:nvPr userDrawn="1"/>
        </p:nvSpPr>
        <p:spPr>
          <a:xfrm>
            <a:off x="11322871" y="6517266"/>
            <a:ext cx="933524" cy="430887"/>
          </a:xfrm>
          <a:prstGeom prst="rect">
            <a:avLst/>
          </a:prstGeom>
          <a:noFill/>
        </p:spPr>
        <p:txBody>
          <a:bodyPr wrap="none" lIns="91440" tIns="45720" rIns="91440" bIns="45720">
            <a:spAutoFit/>
          </a:bodyPr>
          <a:lstStyle/>
          <a:p>
            <a:pPr algn="ctr"/>
            <a:r>
              <a:rPr lang="en-US" sz="2200" b="1" cap="none" spc="0" dirty="0">
                <a:ln w="0"/>
                <a:solidFill>
                  <a:schemeClr val="accent6">
                    <a:lumMod val="50000"/>
                  </a:schemeClr>
                </a:solidFill>
                <a:effectLst>
                  <a:outerShdw blurRad="38100" dist="19050" dir="2700000" algn="tl" rotWithShape="0">
                    <a:schemeClr val="dk1">
                      <a:alpha val="40000"/>
                    </a:schemeClr>
                  </a:outerShdw>
                </a:effectLst>
              </a:rPr>
              <a:t>KTUTS</a:t>
            </a:r>
          </a:p>
        </p:txBody>
      </p:sp>
    </p:spTree>
    <p:extLst>
      <p:ext uri="{BB962C8B-B14F-4D97-AF65-F5344CB8AC3E}">
        <p14:creationId xmlns:p14="http://schemas.microsoft.com/office/powerpoint/2010/main" val="1143076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6FA56-5A36-AE87-4B52-3F050056A7C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47C88A-B435-AB01-3C9F-CAB52529686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BB37FE-D3AD-BFA1-08DC-7F65A904EF96}"/>
              </a:ext>
            </a:extLst>
          </p:cNvPr>
          <p:cNvSpPr>
            <a:spLocks noGrp="1"/>
          </p:cNvSpPr>
          <p:nvPr>
            <p:ph type="dt" sz="half" idx="10"/>
          </p:nvPr>
        </p:nvSpPr>
        <p:spPr>
          <a:xfrm>
            <a:off x="838200" y="6356350"/>
            <a:ext cx="2743200" cy="365125"/>
          </a:xfrm>
          <a:prstGeom prst="rect">
            <a:avLst/>
          </a:prstGeom>
        </p:spPr>
        <p:txBody>
          <a:bodyPr/>
          <a:lstStyle/>
          <a:p>
            <a:fld id="{AA829BCF-068A-4B58-BC8C-6252B767E5AB}" type="datetimeFigureOut">
              <a:rPr lang="en-US" smtClean="0"/>
              <a:t>25-Mar-24</a:t>
            </a:fld>
            <a:endParaRPr lang="en-US"/>
          </a:p>
        </p:txBody>
      </p:sp>
      <p:sp>
        <p:nvSpPr>
          <p:cNvPr id="5" name="Footer Placeholder 4">
            <a:extLst>
              <a:ext uri="{FF2B5EF4-FFF2-40B4-BE49-F238E27FC236}">
                <a16:creationId xmlns:a16="http://schemas.microsoft.com/office/drawing/2014/main" id="{2C333888-70EE-FFB4-34E2-C5ABACC7AB0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D2BE6CD-B56E-07BB-A0F9-8B4755F720A6}"/>
              </a:ext>
            </a:extLst>
          </p:cNvPr>
          <p:cNvSpPr>
            <a:spLocks noGrp="1"/>
          </p:cNvSpPr>
          <p:nvPr>
            <p:ph type="sldNum" sz="quarter" idx="12"/>
          </p:nvPr>
        </p:nvSpPr>
        <p:spPr>
          <a:xfrm>
            <a:off x="8610600" y="6356350"/>
            <a:ext cx="2743200" cy="365125"/>
          </a:xfrm>
          <a:prstGeom prst="rect">
            <a:avLst/>
          </a:prstGeom>
        </p:spPr>
        <p:txBody>
          <a:bodyPr/>
          <a:lstStyle/>
          <a:p>
            <a:fld id="{8E5412A9-4EE3-40D5-8732-61E749C96514}" type="slidenum">
              <a:rPr lang="en-US" smtClean="0"/>
              <a:t>‹#›</a:t>
            </a:fld>
            <a:endParaRPr lang="en-US"/>
          </a:p>
        </p:txBody>
      </p:sp>
    </p:spTree>
    <p:extLst>
      <p:ext uri="{BB962C8B-B14F-4D97-AF65-F5344CB8AC3E}">
        <p14:creationId xmlns:p14="http://schemas.microsoft.com/office/powerpoint/2010/main" val="1192806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14DCB-75FC-EB87-AA32-8E56FA571A0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85A23AB-BFE1-AB50-5A9B-EAA58F2CDD70}"/>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3828AC-B699-24F2-BD2C-7A727B4A3D9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169830-7528-EF8B-742A-331059514D21}"/>
              </a:ext>
            </a:extLst>
          </p:cNvPr>
          <p:cNvSpPr>
            <a:spLocks noGrp="1"/>
          </p:cNvSpPr>
          <p:nvPr>
            <p:ph type="dt" sz="half" idx="10"/>
          </p:nvPr>
        </p:nvSpPr>
        <p:spPr>
          <a:xfrm>
            <a:off x="838200" y="6356350"/>
            <a:ext cx="2743200" cy="365125"/>
          </a:xfrm>
          <a:prstGeom prst="rect">
            <a:avLst/>
          </a:prstGeom>
        </p:spPr>
        <p:txBody>
          <a:bodyPr/>
          <a:lstStyle/>
          <a:p>
            <a:fld id="{AA829BCF-068A-4B58-BC8C-6252B767E5AB}" type="datetimeFigureOut">
              <a:rPr lang="en-US" smtClean="0"/>
              <a:t>25-Mar-24</a:t>
            </a:fld>
            <a:endParaRPr lang="en-US"/>
          </a:p>
        </p:txBody>
      </p:sp>
      <p:sp>
        <p:nvSpPr>
          <p:cNvPr id="6" name="Footer Placeholder 5">
            <a:extLst>
              <a:ext uri="{FF2B5EF4-FFF2-40B4-BE49-F238E27FC236}">
                <a16:creationId xmlns:a16="http://schemas.microsoft.com/office/drawing/2014/main" id="{AB8D6B2C-39AB-80B6-2FD7-CE5306A019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E32FF35-8C16-60EB-961D-B2035A31D4C0}"/>
              </a:ext>
            </a:extLst>
          </p:cNvPr>
          <p:cNvSpPr>
            <a:spLocks noGrp="1"/>
          </p:cNvSpPr>
          <p:nvPr>
            <p:ph type="sldNum" sz="quarter" idx="12"/>
          </p:nvPr>
        </p:nvSpPr>
        <p:spPr>
          <a:xfrm>
            <a:off x="8610600" y="6356350"/>
            <a:ext cx="2743200" cy="365125"/>
          </a:xfrm>
          <a:prstGeom prst="rect">
            <a:avLst/>
          </a:prstGeom>
        </p:spPr>
        <p:txBody>
          <a:bodyPr/>
          <a:lstStyle/>
          <a:p>
            <a:fld id="{8E5412A9-4EE3-40D5-8732-61E749C96514}" type="slidenum">
              <a:rPr lang="en-US" smtClean="0"/>
              <a:t>‹#›</a:t>
            </a:fld>
            <a:endParaRPr lang="en-US"/>
          </a:p>
        </p:txBody>
      </p:sp>
    </p:spTree>
    <p:extLst>
      <p:ext uri="{BB962C8B-B14F-4D97-AF65-F5344CB8AC3E}">
        <p14:creationId xmlns:p14="http://schemas.microsoft.com/office/powerpoint/2010/main" val="965480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850E8-DE1D-8FED-1ADE-E0157F3463B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D178D2E-E2F3-AFA2-DFFB-354D2F60CDB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FA98B0-0FCD-D694-31D9-69B6FE3F8871}"/>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B74B94-568E-1ABC-F242-46D7D4A02E5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9A0C22-EF76-DBC9-32B0-1550E5B3466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899851-00F2-3D65-0FC9-E2E8681D9935}"/>
              </a:ext>
            </a:extLst>
          </p:cNvPr>
          <p:cNvSpPr>
            <a:spLocks noGrp="1"/>
          </p:cNvSpPr>
          <p:nvPr>
            <p:ph type="dt" sz="half" idx="10"/>
          </p:nvPr>
        </p:nvSpPr>
        <p:spPr>
          <a:xfrm>
            <a:off x="838200" y="6356350"/>
            <a:ext cx="2743200" cy="365125"/>
          </a:xfrm>
          <a:prstGeom prst="rect">
            <a:avLst/>
          </a:prstGeom>
        </p:spPr>
        <p:txBody>
          <a:bodyPr/>
          <a:lstStyle/>
          <a:p>
            <a:fld id="{AA829BCF-068A-4B58-BC8C-6252B767E5AB}" type="datetimeFigureOut">
              <a:rPr lang="en-US" smtClean="0"/>
              <a:t>25-Mar-24</a:t>
            </a:fld>
            <a:endParaRPr lang="en-US"/>
          </a:p>
        </p:txBody>
      </p:sp>
      <p:sp>
        <p:nvSpPr>
          <p:cNvPr id="8" name="Footer Placeholder 7">
            <a:extLst>
              <a:ext uri="{FF2B5EF4-FFF2-40B4-BE49-F238E27FC236}">
                <a16:creationId xmlns:a16="http://schemas.microsoft.com/office/drawing/2014/main" id="{CFA101AC-60E7-396B-09DA-44870B0D74F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4A7106F-855F-8482-268E-70992CDBE887}"/>
              </a:ext>
            </a:extLst>
          </p:cNvPr>
          <p:cNvSpPr>
            <a:spLocks noGrp="1"/>
          </p:cNvSpPr>
          <p:nvPr>
            <p:ph type="sldNum" sz="quarter" idx="12"/>
          </p:nvPr>
        </p:nvSpPr>
        <p:spPr>
          <a:xfrm>
            <a:off x="8610600" y="6356350"/>
            <a:ext cx="2743200" cy="365125"/>
          </a:xfrm>
          <a:prstGeom prst="rect">
            <a:avLst/>
          </a:prstGeom>
        </p:spPr>
        <p:txBody>
          <a:bodyPr/>
          <a:lstStyle/>
          <a:p>
            <a:fld id="{8E5412A9-4EE3-40D5-8732-61E749C96514}" type="slidenum">
              <a:rPr lang="en-US" smtClean="0"/>
              <a:t>‹#›</a:t>
            </a:fld>
            <a:endParaRPr lang="en-US"/>
          </a:p>
        </p:txBody>
      </p:sp>
    </p:spTree>
    <p:extLst>
      <p:ext uri="{BB962C8B-B14F-4D97-AF65-F5344CB8AC3E}">
        <p14:creationId xmlns:p14="http://schemas.microsoft.com/office/powerpoint/2010/main" val="316028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03856-E8F3-7980-1B57-580E31E6262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174948B-D775-4A13-9358-6DB6A5D888A7}"/>
              </a:ext>
            </a:extLst>
          </p:cNvPr>
          <p:cNvSpPr>
            <a:spLocks noGrp="1"/>
          </p:cNvSpPr>
          <p:nvPr>
            <p:ph type="dt" sz="half" idx="10"/>
          </p:nvPr>
        </p:nvSpPr>
        <p:spPr>
          <a:xfrm>
            <a:off x="838200" y="6356350"/>
            <a:ext cx="2743200" cy="365125"/>
          </a:xfrm>
          <a:prstGeom prst="rect">
            <a:avLst/>
          </a:prstGeom>
        </p:spPr>
        <p:txBody>
          <a:bodyPr/>
          <a:lstStyle/>
          <a:p>
            <a:fld id="{AA829BCF-068A-4B58-BC8C-6252B767E5AB}" type="datetimeFigureOut">
              <a:rPr lang="en-US" smtClean="0"/>
              <a:t>25-Mar-24</a:t>
            </a:fld>
            <a:endParaRPr lang="en-US"/>
          </a:p>
        </p:txBody>
      </p:sp>
      <p:sp>
        <p:nvSpPr>
          <p:cNvPr id="4" name="Footer Placeholder 3">
            <a:extLst>
              <a:ext uri="{FF2B5EF4-FFF2-40B4-BE49-F238E27FC236}">
                <a16:creationId xmlns:a16="http://schemas.microsoft.com/office/drawing/2014/main" id="{6C5D7549-777F-A913-A1CC-436FB5565C3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EFBDE6E-EAFA-B1EC-DDE7-0177D97C9EFA}"/>
              </a:ext>
            </a:extLst>
          </p:cNvPr>
          <p:cNvSpPr>
            <a:spLocks noGrp="1"/>
          </p:cNvSpPr>
          <p:nvPr>
            <p:ph type="sldNum" sz="quarter" idx="12"/>
          </p:nvPr>
        </p:nvSpPr>
        <p:spPr>
          <a:xfrm>
            <a:off x="8610600" y="6356350"/>
            <a:ext cx="2743200" cy="365125"/>
          </a:xfrm>
          <a:prstGeom prst="rect">
            <a:avLst/>
          </a:prstGeom>
        </p:spPr>
        <p:txBody>
          <a:bodyPr/>
          <a:lstStyle/>
          <a:p>
            <a:fld id="{8E5412A9-4EE3-40D5-8732-61E749C96514}" type="slidenum">
              <a:rPr lang="en-US" smtClean="0"/>
              <a:t>‹#›</a:t>
            </a:fld>
            <a:endParaRPr lang="en-US"/>
          </a:p>
        </p:txBody>
      </p:sp>
    </p:spTree>
    <p:extLst>
      <p:ext uri="{BB962C8B-B14F-4D97-AF65-F5344CB8AC3E}">
        <p14:creationId xmlns:p14="http://schemas.microsoft.com/office/powerpoint/2010/main" val="3244545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EE44AF-5BCE-D94A-CC1D-2F81D446B161}"/>
              </a:ext>
            </a:extLst>
          </p:cNvPr>
          <p:cNvSpPr>
            <a:spLocks noGrp="1"/>
          </p:cNvSpPr>
          <p:nvPr>
            <p:ph type="dt" sz="half" idx="10"/>
          </p:nvPr>
        </p:nvSpPr>
        <p:spPr>
          <a:xfrm>
            <a:off x="838200" y="6356350"/>
            <a:ext cx="2743200" cy="365125"/>
          </a:xfrm>
          <a:prstGeom prst="rect">
            <a:avLst/>
          </a:prstGeom>
        </p:spPr>
        <p:txBody>
          <a:bodyPr/>
          <a:lstStyle/>
          <a:p>
            <a:fld id="{AA829BCF-068A-4B58-BC8C-6252B767E5AB}" type="datetimeFigureOut">
              <a:rPr lang="en-US" smtClean="0"/>
              <a:t>25-Mar-24</a:t>
            </a:fld>
            <a:endParaRPr lang="en-US"/>
          </a:p>
        </p:txBody>
      </p:sp>
      <p:sp>
        <p:nvSpPr>
          <p:cNvPr id="3" name="Footer Placeholder 2">
            <a:extLst>
              <a:ext uri="{FF2B5EF4-FFF2-40B4-BE49-F238E27FC236}">
                <a16:creationId xmlns:a16="http://schemas.microsoft.com/office/drawing/2014/main" id="{3485C090-964C-02B5-C417-498233FF7FC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B8A391B-B7FC-EA2F-1F56-8A5A4C05893F}"/>
              </a:ext>
            </a:extLst>
          </p:cNvPr>
          <p:cNvSpPr>
            <a:spLocks noGrp="1"/>
          </p:cNvSpPr>
          <p:nvPr>
            <p:ph type="sldNum" sz="quarter" idx="12"/>
          </p:nvPr>
        </p:nvSpPr>
        <p:spPr>
          <a:xfrm>
            <a:off x="8610600" y="6356350"/>
            <a:ext cx="2743200" cy="365125"/>
          </a:xfrm>
          <a:prstGeom prst="rect">
            <a:avLst/>
          </a:prstGeom>
        </p:spPr>
        <p:txBody>
          <a:bodyPr/>
          <a:lstStyle/>
          <a:p>
            <a:fld id="{8E5412A9-4EE3-40D5-8732-61E749C96514}" type="slidenum">
              <a:rPr lang="en-US" smtClean="0"/>
              <a:t>‹#›</a:t>
            </a:fld>
            <a:endParaRPr lang="en-US"/>
          </a:p>
        </p:txBody>
      </p:sp>
    </p:spTree>
    <p:extLst>
      <p:ext uri="{BB962C8B-B14F-4D97-AF65-F5344CB8AC3E}">
        <p14:creationId xmlns:p14="http://schemas.microsoft.com/office/powerpoint/2010/main" val="505938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95D49-A447-08EC-F005-F009BAB0FEF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A5FA49-861D-6995-4EE1-3DA06686E18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4AC337-DE31-C772-99BE-1A23B3BCFF7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3BB322-637F-99E7-E33D-66A1E682234B}"/>
              </a:ext>
            </a:extLst>
          </p:cNvPr>
          <p:cNvSpPr>
            <a:spLocks noGrp="1"/>
          </p:cNvSpPr>
          <p:nvPr>
            <p:ph type="dt" sz="half" idx="10"/>
          </p:nvPr>
        </p:nvSpPr>
        <p:spPr>
          <a:xfrm>
            <a:off x="838200" y="6356350"/>
            <a:ext cx="2743200" cy="365125"/>
          </a:xfrm>
          <a:prstGeom prst="rect">
            <a:avLst/>
          </a:prstGeom>
        </p:spPr>
        <p:txBody>
          <a:bodyPr/>
          <a:lstStyle/>
          <a:p>
            <a:fld id="{AA829BCF-068A-4B58-BC8C-6252B767E5AB}" type="datetimeFigureOut">
              <a:rPr lang="en-US" smtClean="0"/>
              <a:t>25-Mar-24</a:t>
            </a:fld>
            <a:endParaRPr lang="en-US"/>
          </a:p>
        </p:txBody>
      </p:sp>
      <p:sp>
        <p:nvSpPr>
          <p:cNvPr id="6" name="Footer Placeholder 5">
            <a:extLst>
              <a:ext uri="{FF2B5EF4-FFF2-40B4-BE49-F238E27FC236}">
                <a16:creationId xmlns:a16="http://schemas.microsoft.com/office/drawing/2014/main" id="{8CF060FE-87E3-3528-9A6B-2BAAA807703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2A3691D-3585-119D-27E3-754C380CDF63}"/>
              </a:ext>
            </a:extLst>
          </p:cNvPr>
          <p:cNvSpPr>
            <a:spLocks noGrp="1"/>
          </p:cNvSpPr>
          <p:nvPr>
            <p:ph type="sldNum" sz="quarter" idx="12"/>
          </p:nvPr>
        </p:nvSpPr>
        <p:spPr>
          <a:xfrm>
            <a:off x="8610600" y="6356350"/>
            <a:ext cx="2743200" cy="365125"/>
          </a:xfrm>
          <a:prstGeom prst="rect">
            <a:avLst/>
          </a:prstGeom>
        </p:spPr>
        <p:txBody>
          <a:bodyPr/>
          <a:lstStyle/>
          <a:p>
            <a:fld id="{8E5412A9-4EE3-40D5-8732-61E749C96514}" type="slidenum">
              <a:rPr lang="en-US" smtClean="0"/>
              <a:t>‹#›</a:t>
            </a:fld>
            <a:endParaRPr lang="en-US"/>
          </a:p>
        </p:txBody>
      </p:sp>
    </p:spTree>
    <p:extLst>
      <p:ext uri="{BB962C8B-B14F-4D97-AF65-F5344CB8AC3E}">
        <p14:creationId xmlns:p14="http://schemas.microsoft.com/office/powerpoint/2010/main" val="2291539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48082-FA1F-0101-C384-57E7F75DA70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E86F2D-2017-74BB-209E-96C0E4DB36C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82FA8F-3F96-A5C4-89ED-58DF9927A85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4330BC-3105-3689-C26B-05AD60267B9C}"/>
              </a:ext>
            </a:extLst>
          </p:cNvPr>
          <p:cNvSpPr>
            <a:spLocks noGrp="1"/>
          </p:cNvSpPr>
          <p:nvPr>
            <p:ph type="dt" sz="half" idx="10"/>
          </p:nvPr>
        </p:nvSpPr>
        <p:spPr>
          <a:xfrm>
            <a:off x="838200" y="6356350"/>
            <a:ext cx="2743200" cy="365125"/>
          </a:xfrm>
          <a:prstGeom prst="rect">
            <a:avLst/>
          </a:prstGeom>
        </p:spPr>
        <p:txBody>
          <a:bodyPr/>
          <a:lstStyle/>
          <a:p>
            <a:fld id="{AA829BCF-068A-4B58-BC8C-6252B767E5AB}" type="datetimeFigureOut">
              <a:rPr lang="en-US" smtClean="0"/>
              <a:t>25-Mar-24</a:t>
            </a:fld>
            <a:endParaRPr lang="en-US"/>
          </a:p>
        </p:txBody>
      </p:sp>
      <p:sp>
        <p:nvSpPr>
          <p:cNvPr id="6" name="Footer Placeholder 5">
            <a:extLst>
              <a:ext uri="{FF2B5EF4-FFF2-40B4-BE49-F238E27FC236}">
                <a16:creationId xmlns:a16="http://schemas.microsoft.com/office/drawing/2014/main" id="{12DD60B0-C33A-E961-C0F7-E82685D68AF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2FF647F-EE7A-3AD4-24FC-4946153FDD40}"/>
              </a:ext>
            </a:extLst>
          </p:cNvPr>
          <p:cNvSpPr>
            <a:spLocks noGrp="1"/>
          </p:cNvSpPr>
          <p:nvPr>
            <p:ph type="sldNum" sz="quarter" idx="12"/>
          </p:nvPr>
        </p:nvSpPr>
        <p:spPr>
          <a:xfrm>
            <a:off x="8610600" y="6356350"/>
            <a:ext cx="2743200" cy="365125"/>
          </a:xfrm>
          <a:prstGeom prst="rect">
            <a:avLst/>
          </a:prstGeom>
        </p:spPr>
        <p:txBody>
          <a:bodyPr/>
          <a:lstStyle/>
          <a:p>
            <a:fld id="{8E5412A9-4EE3-40D5-8732-61E749C96514}" type="slidenum">
              <a:rPr lang="en-US" smtClean="0"/>
              <a:t>‹#›</a:t>
            </a:fld>
            <a:endParaRPr lang="en-US"/>
          </a:p>
        </p:txBody>
      </p:sp>
    </p:spTree>
    <p:extLst>
      <p:ext uri="{BB962C8B-B14F-4D97-AF65-F5344CB8AC3E}">
        <p14:creationId xmlns:p14="http://schemas.microsoft.com/office/powerpoint/2010/main" val="2964741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facebook.com/teamKTUTS"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D96811-A547-DE22-9640-2C63AEC7F260}"/>
              </a:ext>
            </a:extLst>
          </p:cNvPr>
          <p:cNvSpPr/>
          <p:nvPr userDrawn="1"/>
        </p:nvSpPr>
        <p:spPr>
          <a:xfrm>
            <a:off x="11322871" y="6517266"/>
            <a:ext cx="933524" cy="430887"/>
          </a:xfrm>
          <a:prstGeom prst="rect">
            <a:avLst/>
          </a:prstGeom>
          <a:noFill/>
        </p:spPr>
        <p:txBody>
          <a:bodyPr wrap="none" lIns="91440" tIns="45720" rIns="91440" bIns="45720">
            <a:spAutoFit/>
          </a:bodyPr>
          <a:lstStyle/>
          <a:p>
            <a:pPr algn="ctr"/>
            <a:r>
              <a:rPr lang="en-US" sz="2200" b="1" cap="none" spc="0" dirty="0">
                <a:ln w="0"/>
                <a:solidFill>
                  <a:schemeClr val="accent6">
                    <a:lumMod val="50000"/>
                  </a:schemeClr>
                </a:solidFill>
                <a:effectLst>
                  <a:outerShdw blurRad="38100" dist="19050" dir="2700000" algn="tl" rotWithShape="0">
                    <a:schemeClr val="dk1">
                      <a:alpha val="40000"/>
                    </a:schemeClr>
                  </a:outerShdw>
                </a:effectLst>
              </a:rPr>
              <a:t>KTUTS</a:t>
            </a:r>
          </a:p>
        </p:txBody>
      </p:sp>
      <p:sp>
        <p:nvSpPr>
          <p:cNvPr id="8" name="TextBox 12">
            <a:extLst>
              <a:ext uri="{FF2B5EF4-FFF2-40B4-BE49-F238E27FC236}">
                <a16:creationId xmlns:a16="http://schemas.microsoft.com/office/drawing/2014/main" id="{32DF5926-036E-09E2-1FD5-DF998432B18B}"/>
              </a:ext>
            </a:extLst>
          </p:cNvPr>
          <p:cNvSpPr txBox="1"/>
          <p:nvPr userDrawn="1"/>
        </p:nvSpPr>
        <p:spPr>
          <a:xfrm>
            <a:off x="2880780" y="11849100"/>
            <a:ext cx="9311220" cy="92333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atin typeface="Times New Roman" panose="02020603050405020304" charset="0"/>
                <a:cs typeface="Times New Roman" panose="02020603050405020304" charset="0"/>
              </a:rPr>
              <a:t>Liên</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hệ</a:t>
            </a:r>
            <a:r>
              <a:rPr lang="en-US" dirty="0">
                <a:latin typeface="Times New Roman" panose="02020603050405020304" charset="0"/>
                <a:cs typeface="Times New Roman" panose="02020603050405020304" charset="0"/>
              </a:rPr>
              <a:t> page:</a:t>
            </a:r>
          </a:p>
          <a:p>
            <a:r>
              <a:rPr lang="en-US" dirty="0">
                <a:latin typeface="Times New Roman" panose="02020603050405020304" charset="0"/>
                <a:cs typeface="Times New Roman" panose="02020603050405020304" charset="0"/>
                <a:hlinkClick r:id="rId13"/>
              </a:rPr>
              <a:t>https://www.facebook.com/teamKTUTS</a:t>
            </a:r>
            <a:endParaRPr lang="en-US" dirty="0">
              <a:latin typeface="Times New Roman" panose="02020603050405020304" charset="0"/>
              <a:cs typeface="Times New Roman" panose="02020603050405020304" charset="0"/>
            </a:endParaRPr>
          </a:p>
          <a:p>
            <a:r>
              <a:rPr lang="en-US" dirty="0" err="1">
                <a:latin typeface="Times New Roman" panose="02020603050405020304" charset="0"/>
                <a:cs typeface="Times New Roman" panose="02020603050405020304" charset="0"/>
              </a:rPr>
              <a:t>Đây</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là</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sản</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phẩm</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của</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nhóm</a:t>
            </a:r>
            <a:r>
              <a:rPr lang="en-US" dirty="0">
                <a:latin typeface="Times New Roman" panose="02020603050405020304" charset="0"/>
                <a:cs typeface="Times New Roman" panose="02020603050405020304" charset="0"/>
              </a:rPr>
              <a:t> KTUTS. </a:t>
            </a:r>
            <a:r>
              <a:rPr lang="en-US" dirty="0" err="1">
                <a:latin typeface="Times New Roman" panose="02020603050405020304" charset="0"/>
                <a:cs typeface="Times New Roman" panose="02020603050405020304" charset="0"/>
              </a:rPr>
              <a:t>Mọi</a:t>
            </a:r>
            <a:r>
              <a:rPr lang="en-US" dirty="0">
                <a:latin typeface="Times New Roman" panose="02020603050405020304" charset="0"/>
                <a:cs typeface="Times New Roman" panose="02020603050405020304" charset="0"/>
              </a:rPr>
              <a:t> chi </a:t>
            </a:r>
            <a:r>
              <a:rPr lang="en-US" dirty="0" err="1">
                <a:latin typeface="Times New Roman" panose="02020603050405020304" charset="0"/>
                <a:cs typeface="Times New Roman" panose="02020603050405020304" charset="0"/>
              </a:rPr>
              <a:t>tiết</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vui</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lòng</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liên</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hệ</a:t>
            </a:r>
            <a:r>
              <a:rPr lang="en-US" dirty="0">
                <a:latin typeface="Times New Roman" panose="02020603050405020304" charset="0"/>
                <a:cs typeface="Times New Roman" panose="02020603050405020304" charset="0"/>
              </a:rPr>
              <a:t> page </a:t>
            </a:r>
            <a:r>
              <a:rPr lang="en-US" dirty="0" err="1">
                <a:latin typeface="Times New Roman" panose="02020603050405020304" charset="0"/>
                <a:cs typeface="Times New Roman" panose="02020603050405020304" charset="0"/>
              </a:rPr>
              <a:t>hoặc</a:t>
            </a:r>
            <a:r>
              <a:rPr lang="en-US" dirty="0">
                <a:latin typeface="Times New Roman" panose="02020603050405020304" charset="0"/>
                <a:cs typeface="Times New Roman" panose="02020603050405020304" charset="0"/>
              </a:rPr>
              <a:t> SĐT: 0922 645 654</a:t>
            </a:r>
          </a:p>
        </p:txBody>
      </p:sp>
      <p:pic>
        <p:nvPicPr>
          <p:cNvPr id="9" name="Picture 8">
            <a:extLst>
              <a:ext uri="{FF2B5EF4-FFF2-40B4-BE49-F238E27FC236}">
                <a16:creationId xmlns:a16="http://schemas.microsoft.com/office/drawing/2014/main" id="{8D979DDD-7109-2D58-3E02-D70C7908B27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80192" y="11602056"/>
            <a:ext cx="1771856" cy="1417417"/>
          </a:xfrm>
          <a:prstGeom prst="rect">
            <a:avLst/>
          </a:prstGeom>
        </p:spPr>
      </p:pic>
      <p:pic>
        <p:nvPicPr>
          <p:cNvPr id="10" name="Picture 9" descr="A picture containing diagram&#10;&#10;Description automatically generated">
            <a:extLst>
              <a:ext uri="{FF2B5EF4-FFF2-40B4-BE49-F238E27FC236}">
                <a16:creationId xmlns:a16="http://schemas.microsoft.com/office/drawing/2014/main" id="{732A6D8C-7663-1D4C-168C-39654C3FE8C2}"/>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2402800" y="20924520"/>
            <a:ext cx="1881378" cy="1625303"/>
          </a:xfrm>
          <a:prstGeom prst="rect">
            <a:avLst/>
          </a:prstGeom>
        </p:spPr>
      </p:pic>
      <p:pic>
        <p:nvPicPr>
          <p:cNvPr id="11" name="Picture 10" descr="A picture containing diagram&#10;&#10;Description automatically generated">
            <a:extLst>
              <a:ext uri="{FF2B5EF4-FFF2-40B4-BE49-F238E27FC236}">
                <a16:creationId xmlns:a16="http://schemas.microsoft.com/office/drawing/2014/main" id="{B51E6812-24DD-2C36-50EF-1C2C8A89F832}"/>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0784800" y="-16261080"/>
            <a:ext cx="1881378" cy="1625303"/>
          </a:xfrm>
          <a:prstGeom prst="rect">
            <a:avLst/>
          </a:prstGeom>
        </p:spPr>
      </p:pic>
      <p:pic>
        <p:nvPicPr>
          <p:cNvPr id="12" name="Picture 11" descr="A picture containing diagram&#10;&#10;Description automatically generated">
            <a:extLst>
              <a:ext uri="{FF2B5EF4-FFF2-40B4-BE49-F238E27FC236}">
                <a16:creationId xmlns:a16="http://schemas.microsoft.com/office/drawing/2014/main" id="{730A9118-F5C8-158F-0F23-D8ED92BDA1EA}"/>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1827871" y="-16212675"/>
            <a:ext cx="1881378" cy="1625303"/>
          </a:xfrm>
          <a:prstGeom prst="rect">
            <a:avLst/>
          </a:prstGeom>
        </p:spPr>
      </p:pic>
      <p:pic>
        <p:nvPicPr>
          <p:cNvPr id="13" name="Picture 12" descr="A picture containing diagram&#10;&#10;Description automatically generated">
            <a:extLst>
              <a:ext uri="{FF2B5EF4-FFF2-40B4-BE49-F238E27FC236}">
                <a16:creationId xmlns:a16="http://schemas.microsoft.com/office/drawing/2014/main" id="{97913BE9-6528-BAA5-AC8F-E29C3B115404}"/>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0937200" y="21229320"/>
            <a:ext cx="1881378" cy="1625303"/>
          </a:xfrm>
          <a:prstGeom prst="rect">
            <a:avLst/>
          </a:prstGeom>
        </p:spPr>
      </p:pic>
      <p:pic>
        <p:nvPicPr>
          <p:cNvPr id="14" name="Picture 13">
            <a:extLst>
              <a:ext uri="{FF2B5EF4-FFF2-40B4-BE49-F238E27FC236}">
                <a16:creationId xmlns:a16="http://schemas.microsoft.com/office/drawing/2014/main" id="{444178EC-2ED4-6255-966F-AC8E33AC630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629400" y="2307274"/>
            <a:ext cx="2804448" cy="2243451"/>
          </a:xfrm>
          <a:prstGeom prst="rect">
            <a:avLst/>
          </a:prstGeom>
        </p:spPr>
      </p:pic>
    </p:spTree>
    <p:extLst>
      <p:ext uri="{BB962C8B-B14F-4D97-AF65-F5344CB8AC3E}">
        <p14:creationId xmlns:p14="http://schemas.microsoft.com/office/powerpoint/2010/main" val="1143248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12"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8.svg"/><Relationship Id="rId10" Type="http://schemas.microsoft.com/office/2007/relationships/hdphoto" Target="../media/hdphoto1.wdp"/><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6.svg"/><Relationship Id="rId7"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8.sv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6.svg"/><Relationship Id="rId7"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40.sv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36.svg"/><Relationship Id="rId7" Type="http://schemas.microsoft.com/office/2007/relationships/hdphoto" Target="../media/hdphoto7.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42.sv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36.svg"/><Relationship Id="rId7"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44.sv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6.svg"/><Relationship Id="rId7" Type="http://schemas.microsoft.com/office/2007/relationships/hdphoto" Target="../media/hdphoto11.wdp"/><Relationship Id="rId2"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image" Target="../media/image31.png"/><Relationship Id="rId5" Type="http://schemas.microsoft.com/office/2007/relationships/hdphoto" Target="../media/hdphoto10.wdp"/><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1.xml"/><Relationship Id="rId4" Type="http://schemas.microsoft.com/office/2007/relationships/hdphoto" Target="../media/hdphoto7.wdp"/></Relationships>
</file>

<file path=ppt/slides/_rels/slide17.xml.rels><?xml version="1.0" encoding="UTF-8" standalone="yes"?>
<Relationships xmlns="http://schemas.openxmlformats.org/package/2006/relationships"><Relationship Id="rId3" Type="http://schemas.microsoft.com/office/2007/relationships/hdphoto" Target="../media/hdphoto5.wdp"/><Relationship Id="rId7" Type="http://schemas.microsoft.com/office/2007/relationships/hdphoto" Target="../media/hdphoto7.wdp"/><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0.png"/><Relationship Id="rId5" Type="http://schemas.microsoft.com/office/2007/relationships/hdphoto" Target="../media/hdphoto6.wdp"/><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5.svg"/><Relationship Id="rId7"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7.png"/><Relationship Id="rId5" Type="http://schemas.microsoft.com/office/2007/relationships/hdphoto" Target="../media/hdphoto3.wdp"/><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microsoft.com/office/2007/relationships/hdphoto" Target="../media/hdphoto5.wdp"/><Relationship Id="rId7" Type="http://schemas.microsoft.com/office/2007/relationships/hdphoto" Target="../media/hdphoto7.wdp"/><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0.png"/><Relationship Id="rId5" Type="http://schemas.microsoft.com/office/2007/relationships/hdphoto" Target="../media/hdphoto6.wdp"/><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8.svg"/><Relationship Id="rId3" Type="http://schemas.microsoft.com/office/2007/relationships/hdphoto" Target="../media/hdphoto8.wdp"/><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sv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microsoft.com/office/2007/relationships/hdphoto" Target="../media/hdphoto8.wdp"/><Relationship Id="rId7" Type="http://schemas.microsoft.com/office/2007/relationships/hdphoto" Target="../media/hdphoto9.wdp"/><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28.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30.png"/><Relationship Id="rId1" Type="http://schemas.openxmlformats.org/officeDocument/2006/relationships/slideLayout" Target="../slideLayouts/slideLayout2.xml"/><Relationship Id="rId5" Type="http://schemas.microsoft.com/office/2007/relationships/hdphoto" Target="../media/hdphoto11.wdp"/><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image" Target="../media/image33.png"/><Relationship Id="rId7"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2.xml"/><Relationship Id="rId6" Type="http://schemas.microsoft.com/office/2007/relationships/hdphoto" Target="../media/hdphoto10.wdp"/><Relationship Id="rId5" Type="http://schemas.openxmlformats.org/officeDocument/2006/relationships/image" Target="../media/image30.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54BA68E-379A-BC84-608B-857A78908D6D}"/>
              </a:ext>
            </a:extLst>
          </p:cNvPr>
          <p:cNvGrpSpPr/>
          <p:nvPr/>
        </p:nvGrpSpPr>
        <p:grpSpPr>
          <a:xfrm>
            <a:off x="2642110" y="1840217"/>
            <a:ext cx="6916437" cy="3918661"/>
            <a:chOff x="2702670" y="1493311"/>
            <a:chExt cx="10347374" cy="2738923"/>
          </a:xfrm>
          <a:effectLst>
            <a:outerShdw blurRad="63500" sx="102000" sy="102000" algn="ctr" rotWithShape="0">
              <a:prstClr val="black">
                <a:alpha val="40000"/>
              </a:prstClr>
            </a:outerShdw>
          </a:effectLst>
        </p:grpSpPr>
        <p:pic>
          <p:nvPicPr>
            <p:cNvPr id="7" name="Picture 3">
              <a:extLst>
                <a:ext uri="{FF2B5EF4-FFF2-40B4-BE49-F238E27FC236}">
                  <a16:creationId xmlns:a16="http://schemas.microsoft.com/office/drawing/2014/main" id="{BACB4CA6-B7DE-FEBC-475F-73E07F384B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905883" y="1493311"/>
              <a:ext cx="10144161" cy="2738923"/>
            </a:xfrm>
            <a:prstGeom prst="rect">
              <a:avLst/>
            </a:prstGeom>
          </p:spPr>
        </p:pic>
        <p:pic>
          <p:nvPicPr>
            <p:cNvPr id="8" name="Picture 4">
              <a:extLst>
                <a:ext uri="{FF2B5EF4-FFF2-40B4-BE49-F238E27FC236}">
                  <a16:creationId xmlns:a16="http://schemas.microsoft.com/office/drawing/2014/main" id="{C853A2EA-9220-81B4-2D1F-BD6CCE1938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159703" y="1561842"/>
              <a:ext cx="9636520" cy="2601861"/>
            </a:xfrm>
            <a:prstGeom prst="rect">
              <a:avLst/>
            </a:prstGeom>
          </p:spPr>
        </p:pic>
        <p:pic>
          <p:nvPicPr>
            <p:cNvPr id="9" name="Picture 7">
              <a:extLst>
                <a:ext uri="{FF2B5EF4-FFF2-40B4-BE49-F238E27FC236}">
                  <a16:creationId xmlns:a16="http://schemas.microsoft.com/office/drawing/2014/main" id="{89693DB4-201B-7125-08B0-EB4C5EEA637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9515916" flipH="1">
              <a:off x="2702670" y="1844662"/>
              <a:ext cx="1299751" cy="516596"/>
            </a:xfrm>
            <a:prstGeom prst="rect">
              <a:avLst/>
            </a:prstGeom>
          </p:spPr>
        </p:pic>
        <p:pic>
          <p:nvPicPr>
            <p:cNvPr id="10" name="Picture 8">
              <a:extLst>
                <a:ext uri="{FF2B5EF4-FFF2-40B4-BE49-F238E27FC236}">
                  <a16:creationId xmlns:a16="http://schemas.microsoft.com/office/drawing/2014/main" id="{8433DAF7-9E6E-4A31-9902-5129CFFE486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12249" flipH="1">
              <a:off x="10985079" y="1639355"/>
              <a:ext cx="1564711" cy="586032"/>
            </a:xfrm>
            <a:prstGeom prst="rect">
              <a:avLst/>
            </a:prstGeom>
            <a:effectLst>
              <a:outerShdw blurRad="63500" sx="102000" sy="102000" algn="ctr" rotWithShape="0">
                <a:prstClr val="black">
                  <a:alpha val="40000"/>
                </a:prstClr>
              </a:outerShdw>
            </a:effectLst>
          </p:spPr>
        </p:pic>
      </p:grpSp>
      <p:pic>
        <p:nvPicPr>
          <p:cNvPr id="11" name="Picture 10">
            <a:extLst>
              <a:ext uri="{FF2B5EF4-FFF2-40B4-BE49-F238E27FC236}">
                <a16:creationId xmlns:a16="http://schemas.microsoft.com/office/drawing/2014/main" id="{A66D56BD-FF89-1B1F-C6F7-E7258E5441D4}"/>
              </a:ext>
            </a:extLst>
          </p:cNvPr>
          <p:cNvPicPr>
            <a:picLocks noChangeAspect="1"/>
          </p:cNvPicPr>
          <p:nvPr/>
        </p:nvPicPr>
        <p:blipFill>
          <a:blip r:embed="rId8"/>
          <a:stretch>
            <a:fillRect/>
          </a:stretch>
        </p:blipFill>
        <p:spPr>
          <a:xfrm rot="20744622">
            <a:off x="2737230" y="604482"/>
            <a:ext cx="3913971" cy="1261981"/>
          </a:xfrm>
          <a:prstGeom prst="rect">
            <a:avLst/>
          </a:prstGeom>
          <a:effectLst>
            <a:outerShdw blurRad="63500" sx="102000" sy="102000" algn="ctr" rotWithShape="0">
              <a:prstClr val="black">
                <a:alpha val="40000"/>
              </a:prstClr>
            </a:outerShdw>
          </a:effectLst>
        </p:spPr>
      </p:pic>
      <p:sp>
        <p:nvSpPr>
          <p:cNvPr id="12" name="TextBox 11">
            <a:extLst>
              <a:ext uri="{FF2B5EF4-FFF2-40B4-BE49-F238E27FC236}">
                <a16:creationId xmlns:a16="http://schemas.microsoft.com/office/drawing/2014/main" id="{BEC2CB74-23C2-F12B-7420-6538E39DA7A8}"/>
              </a:ext>
            </a:extLst>
          </p:cNvPr>
          <p:cNvSpPr txBox="1"/>
          <p:nvPr/>
        </p:nvSpPr>
        <p:spPr>
          <a:xfrm>
            <a:off x="3212292" y="2318006"/>
            <a:ext cx="5822235" cy="2123658"/>
          </a:xfrm>
          <a:prstGeom prst="rect">
            <a:avLst/>
          </a:prstGeom>
          <a:noFill/>
        </p:spPr>
        <p:txBody>
          <a:bodyPr wrap="none" rtlCol="0">
            <a:spAutoFit/>
          </a:bodyPr>
          <a:lstStyle/>
          <a:p>
            <a:pPr algn="ctr"/>
            <a:r>
              <a:rPr lang="en-US" sz="6600">
                <a:ln w="19050">
                  <a:solidFill>
                    <a:sysClr val="windowText" lastClr="000000"/>
                  </a:solidFill>
                </a:ln>
                <a:solidFill>
                  <a:schemeClr val="tx2"/>
                </a:solidFill>
                <a:effectLst>
                  <a:outerShdw blurRad="38100" dist="38100" dir="2700000" algn="tl">
                    <a:srgbClr val="000000">
                      <a:alpha val="43137"/>
                    </a:srgbClr>
                  </a:outerShdw>
                </a:effectLst>
                <a:latin typeface="SVN-Poky's" panose="020B0606040200020203" pitchFamily="34" charset="0"/>
                <a:ea typeface="LNTH-LuoLuoNotangYuanTi 1" pitchFamily="2" charset="-128"/>
                <a:cs typeface="LNTH-LuoLuoNotangYuanTi 1" pitchFamily="2" charset="-128"/>
              </a:rPr>
              <a:t>Ô</a:t>
            </a:r>
            <a:r>
              <a:rPr lang="en-US" sz="6600">
                <a:ln w="19050">
                  <a:solidFill>
                    <a:sysClr val="windowText" lastClr="000000"/>
                  </a:solidFill>
                </a:ln>
                <a:solidFill>
                  <a:schemeClr val="accent4"/>
                </a:solidFill>
                <a:effectLst>
                  <a:outerShdw blurRad="38100" dist="38100" dir="2700000" algn="tl">
                    <a:srgbClr val="000000">
                      <a:alpha val="43137"/>
                    </a:srgbClr>
                  </a:outerShdw>
                </a:effectLst>
                <a:latin typeface="SVN-Poky's" panose="020B0606040200020203" pitchFamily="34" charset="0"/>
                <a:ea typeface="LNTH-LuoLuoNotangYuanTi 1" pitchFamily="2" charset="-128"/>
                <a:cs typeface="LNTH-LuoLuoNotangYuanTi 1" pitchFamily="2" charset="-128"/>
              </a:rPr>
              <a:t>N</a:t>
            </a:r>
            <a:r>
              <a:rPr lang="en-US" sz="6600">
                <a:ln w="19050">
                  <a:solidFill>
                    <a:sysClr val="windowText" lastClr="000000"/>
                  </a:solidFill>
                </a:ln>
                <a:effectLst>
                  <a:outerShdw blurRad="38100" dist="38100" dir="2700000" algn="tl">
                    <a:srgbClr val="000000">
                      <a:alpha val="43137"/>
                    </a:srgbClr>
                  </a:outerShdw>
                </a:effectLst>
                <a:latin typeface="SVN-Poky's" panose="020B0606040200020203" pitchFamily="34" charset="0"/>
                <a:ea typeface="LNTH-LuoLuoNotangYuanTi 1" pitchFamily="2" charset="-128"/>
                <a:cs typeface="LNTH-LuoLuoNotangYuanTi 1" pitchFamily="2" charset="-128"/>
              </a:rPr>
              <a:t> </a:t>
            </a:r>
            <a:r>
              <a:rPr lang="en-US" sz="6600">
                <a:ln w="19050">
                  <a:solidFill>
                    <a:sysClr val="windowText" lastClr="000000"/>
                  </a:solidFill>
                </a:ln>
                <a:solidFill>
                  <a:srgbClr val="00B050"/>
                </a:solidFill>
                <a:effectLst>
                  <a:outerShdw blurRad="38100" dist="38100" dir="2700000" algn="tl">
                    <a:srgbClr val="000000">
                      <a:alpha val="43137"/>
                    </a:srgbClr>
                  </a:outerShdw>
                </a:effectLst>
                <a:latin typeface="SVN-Poky's" panose="020B0606040200020203" pitchFamily="34" charset="0"/>
                <a:ea typeface="LNTH-LuoLuoNotangYuanTi 1" pitchFamily="2" charset="-128"/>
                <a:cs typeface="LNTH-LuoLuoNotangYuanTi 1" pitchFamily="2" charset="-128"/>
              </a:rPr>
              <a:t>T</a:t>
            </a:r>
            <a:r>
              <a:rPr lang="en-US" sz="6600">
                <a:ln w="19050">
                  <a:solidFill>
                    <a:sysClr val="windowText" lastClr="000000"/>
                  </a:solidFill>
                </a:ln>
                <a:solidFill>
                  <a:srgbClr val="FFFF00"/>
                </a:solidFill>
                <a:effectLst>
                  <a:outerShdw blurRad="38100" dist="38100" dir="2700000" algn="tl">
                    <a:srgbClr val="000000">
                      <a:alpha val="43137"/>
                    </a:srgbClr>
                  </a:outerShdw>
                </a:effectLst>
                <a:latin typeface="SVN-Poky's" panose="020B0606040200020203" pitchFamily="34" charset="0"/>
                <a:ea typeface="LNTH-LuoLuoNotangYuanTi 1" pitchFamily="2" charset="-128"/>
                <a:cs typeface="LNTH-LuoLuoNotangYuanTi 1" pitchFamily="2" charset="-128"/>
              </a:rPr>
              <a:t>Ậ</a:t>
            </a:r>
            <a:r>
              <a:rPr lang="en-US" sz="6600">
                <a:ln w="19050">
                  <a:solidFill>
                    <a:sysClr val="windowText" lastClr="000000"/>
                  </a:solidFill>
                </a:ln>
                <a:solidFill>
                  <a:schemeClr val="accent5"/>
                </a:solidFill>
                <a:effectLst>
                  <a:outerShdw blurRad="38100" dist="38100" dir="2700000" algn="tl">
                    <a:srgbClr val="000000">
                      <a:alpha val="43137"/>
                    </a:srgbClr>
                  </a:outerShdw>
                </a:effectLst>
                <a:latin typeface="SVN-Poky's" panose="020B0606040200020203" pitchFamily="34" charset="0"/>
                <a:ea typeface="LNTH-LuoLuoNotangYuanTi 1" pitchFamily="2" charset="-128"/>
                <a:cs typeface="LNTH-LuoLuoNotangYuanTi 1" pitchFamily="2" charset="-128"/>
              </a:rPr>
              <a:t>P</a:t>
            </a:r>
          </a:p>
          <a:p>
            <a:pPr algn="ctr"/>
            <a:r>
              <a:rPr lang="en-US" sz="6600">
                <a:ln w="19050">
                  <a:solidFill>
                    <a:sysClr val="windowText" lastClr="000000"/>
                  </a:solidFill>
                </a:ln>
                <a:solidFill>
                  <a:srgbClr val="00B050"/>
                </a:solidFill>
                <a:effectLst>
                  <a:outerShdw blurRad="38100" dist="38100" dir="2700000" algn="tl">
                    <a:srgbClr val="000000">
                      <a:alpha val="43137"/>
                    </a:srgbClr>
                  </a:outerShdw>
                </a:effectLst>
                <a:latin typeface="SVN-Poky's" panose="020B0606040200020203" pitchFamily="34" charset="0"/>
                <a:ea typeface="LNTH-LuoLuoNotangYuanTi 1" pitchFamily="2" charset="-128"/>
                <a:cs typeface="LNTH-LuoLuoNotangYuanTi 1" pitchFamily="2" charset="-128"/>
              </a:rPr>
              <a:t>G</a:t>
            </a:r>
            <a:r>
              <a:rPr lang="en-US" sz="6600">
                <a:ln w="19050">
                  <a:solidFill>
                    <a:sysClr val="windowText" lastClr="000000"/>
                  </a:solidFill>
                </a:ln>
                <a:solidFill>
                  <a:srgbClr val="FF9900"/>
                </a:solidFill>
                <a:effectLst>
                  <a:outerShdw blurRad="38100" dist="38100" dir="2700000" algn="tl">
                    <a:srgbClr val="000000">
                      <a:alpha val="43137"/>
                    </a:srgbClr>
                  </a:outerShdw>
                </a:effectLst>
                <a:latin typeface="SVN-Poky's" panose="020B0606040200020203" pitchFamily="34" charset="0"/>
                <a:ea typeface="LNTH-LuoLuoNotangYuanTi 1" pitchFamily="2" charset="-128"/>
                <a:cs typeface="LNTH-LuoLuoNotangYuanTi 1" pitchFamily="2" charset="-128"/>
              </a:rPr>
              <a:t>I</a:t>
            </a:r>
            <a:r>
              <a:rPr lang="en-US" sz="6600">
                <a:ln w="19050">
                  <a:solidFill>
                    <a:sysClr val="windowText" lastClr="000000"/>
                  </a:solidFill>
                </a:ln>
                <a:solidFill>
                  <a:srgbClr val="E04478"/>
                </a:solidFill>
                <a:effectLst>
                  <a:outerShdw blurRad="38100" dist="38100" dir="2700000" algn="tl">
                    <a:srgbClr val="000000">
                      <a:alpha val="43137"/>
                    </a:srgbClr>
                  </a:outerShdw>
                </a:effectLst>
                <a:latin typeface="SVN-Poky's" panose="020B0606040200020203" pitchFamily="34" charset="0"/>
                <a:ea typeface="LNTH-LuoLuoNotangYuanTi 1" pitchFamily="2" charset="-128"/>
                <a:cs typeface="LNTH-LuoLuoNotangYuanTi 1" pitchFamily="2" charset="-128"/>
              </a:rPr>
              <a:t>Ữ</a:t>
            </a:r>
            <a:r>
              <a:rPr lang="en-US" sz="6600">
                <a:ln w="19050">
                  <a:solidFill>
                    <a:sysClr val="windowText" lastClr="000000"/>
                  </a:solidFill>
                </a:ln>
                <a:solidFill>
                  <a:schemeClr val="accent5"/>
                </a:solidFill>
                <a:effectLst>
                  <a:outerShdw blurRad="38100" dist="38100" dir="2700000" algn="tl">
                    <a:srgbClr val="000000">
                      <a:alpha val="43137"/>
                    </a:srgbClr>
                  </a:outerShdw>
                </a:effectLst>
                <a:latin typeface="SVN-Poky's" panose="020B0606040200020203" pitchFamily="34" charset="0"/>
                <a:ea typeface="LNTH-LuoLuoNotangYuanTi 1" pitchFamily="2" charset="-128"/>
                <a:cs typeface="LNTH-LuoLuoNotangYuanTi 1" pitchFamily="2" charset="-128"/>
              </a:rPr>
              <a:t>A</a:t>
            </a:r>
            <a:r>
              <a:rPr lang="en-US" sz="6600">
                <a:ln w="19050">
                  <a:solidFill>
                    <a:sysClr val="windowText" lastClr="000000"/>
                  </a:solidFill>
                </a:ln>
                <a:effectLst>
                  <a:outerShdw blurRad="38100" dist="38100" dir="2700000" algn="tl">
                    <a:srgbClr val="000000">
                      <a:alpha val="43137"/>
                    </a:srgbClr>
                  </a:outerShdw>
                </a:effectLst>
                <a:latin typeface="SVN-Poky's" panose="020B0606040200020203" pitchFamily="34" charset="0"/>
                <a:ea typeface="LNTH-LuoLuoNotangYuanTi 1" pitchFamily="2" charset="-128"/>
                <a:cs typeface="LNTH-LuoLuoNotangYuanTi 1" pitchFamily="2" charset="-128"/>
              </a:rPr>
              <a:t> </a:t>
            </a:r>
            <a:r>
              <a:rPr lang="en-US" sz="6600">
                <a:ln w="19050">
                  <a:solidFill>
                    <a:sysClr val="windowText" lastClr="000000"/>
                  </a:solidFill>
                </a:ln>
                <a:solidFill>
                  <a:srgbClr val="FF9900"/>
                </a:solidFill>
                <a:effectLst>
                  <a:outerShdw blurRad="38100" dist="38100" dir="2700000" algn="tl">
                    <a:srgbClr val="000000">
                      <a:alpha val="43137"/>
                    </a:srgbClr>
                  </a:outerShdw>
                </a:effectLst>
                <a:latin typeface="SVN-Poky's" panose="020B0606040200020203" pitchFamily="34" charset="0"/>
                <a:ea typeface="LNTH-LuoLuoNotangYuanTi 1" pitchFamily="2" charset="-128"/>
                <a:cs typeface="LNTH-LuoLuoNotangYuanTi 1" pitchFamily="2" charset="-128"/>
              </a:rPr>
              <a:t>H</a:t>
            </a:r>
            <a:r>
              <a:rPr lang="en-US" sz="6600">
                <a:ln w="19050">
                  <a:solidFill>
                    <a:sysClr val="windowText" lastClr="000000"/>
                  </a:solidFill>
                </a:ln>
                <a:solidFill>
                  <a:srgbClr val="FF33CC"/>
                </a:solidFill>
                <a:effectLst>
                  <a:outerShdw blurRad="38100" dist="38100" dir="2700000" algn="tl">
                    <a:srgbClr val="000000">
                      <a:alpha val="43137"/>
                    </a:srgbClr>
                  </a:outerShdw>
                </a:effectLst>
                <a:latin typeface="SVN-Poky's" panose="020B0606040200020203" pitchFamily="34" charset="0"/>
                <a:ea typeface="LNTH-LuoLuoNotangYuanTi 1" pitchFamily="2" charset="-128"/>
                <a:cs typeface="LNTH-LuoLuoNotangYuanTi 1" pitchFamily="2" charset="-128"/>
              </a:rPr>
              <a:t>Ọ</a:t>
            </a:r>
            <a:r>
              <a:rPr lang="en-US" sz="6600">
                <a:ln w="19050">
                  <a:solidFill>
                    <a:sysClr val="windowText" lastClr="000000"/>
                  </a:solidFill>
                </a:ln>
                <a:solidFill>
                  <a:srgbClr val="00B0F0"/>
                </a:solidFill>
                <a:effectLst>
                  <a:outerShdw blurRad="38100" dist="38100" dir="2700000" algn="tl">
                    <a:srgbClr val="000000">
                      <a:alpha val="43137"/>
                    </a:srgbClr>
                  </a:outerShdw>
                </a:effectLst>
                <a:latin typeface="SVN-Poky's" panose="020B0606040200020203" pitchFamily="34" charset="0"/>
                <a:ea typeface="LNTH-LuoLuoNotangYuanTi 1" pitchFamily="2" charset="-128"/>
                <a:cs typeface="LNTH-LuoLuoNotangYuanTi 1" pitchFamily="2" charset="-128"/>
              </a:rPr>
              <a:t>C</a:t>
            </a:r>
            <a:r>
              <a:rPr lang="en-US" sz="6600">
                <a:ln w="19050">
                  <a:solidFill>
                    <a:sysClr val="windowText" lastClr="000000"/>
                  </a:solidFill>
                </a:ln>
                <a:effectLst>
                  <a:outerShdw blurRad="38100" dist="38100" dir="2700000" algn="tl">
                    <a:srgbClr val="000000">
                      <a:alpha val="43137"/>
                    </a:srgbClr>
                  </a:outerShdw>
                </a:effectLst>
                <a:latin typeface="SVN-Poky's" panose="020B0606040200020203" pitchFamily="34" charset="0"/>
                <a:ea typeface="LNTH-LuoLuoNotangYuanTi 1" pitchFamily="2" charset="-128"/>
                <a:cs typeface="LNTH-LuoLuoNotangYuanTi 1" pitchFamily="2" charset="-128"/>
              </a:rPr>
              <a:t> </a:t>
            </a:r>
            <a:r>
              <a:rPr lang="en-US" sz="6600">
                <a:ln w="19050">
                  <a:solidFill>
                    <a:sysClr val="windowText" lastClr="000000"/>
                  </a:solidFill>
                </a:ln>
                <a:solidFill>
                  <a:schemeClr val="accent2"/>
                </a:solidFill>
                <a:effectLst>
                  <a:outerShdw blurRad="38100" dist="38100" dir="2700000" algn="tl">
                    <a:srgbClr val="000000">
                      <a:alpha val="43137"/>
                    </a:srgbClr>
                  </a:outerShdw>
                </a:effectLst>
                <a:latin typeface="SVN-Poky's" panose="020B0606040200020203" pitchFamily="34" charset="0"/>
                <a:ea typeface="LNTH-LuoLuoNotangYuanTi 1" pitchFamily="2" charset="-128"/>
                <a:cs typeface="LNTH-LuoLuoNotangYuanTi 1" pitchFamily="2" charset="-128"/>
              </a:rPr>
              <a:t>K</a:t>
            </a:r>
            <a:r>
              <a:rPr lang="en-US" sz="6600">
                <a:ln w="19050">
                  <a:solidFill>
                    <a:sysClr val="windowText" lastClr="000000"/>
                  </a:solidFill>
                </a:ln>
                <a:solidFill>
                  <a:srgbClr val="009900"/>
                </a:solidFill>
                <a:effectLst>
                  <a:outerShdw blurRad="38100" dist="38100" dir="2700000" algn="tl">
                    <a:srgbClr val="000000">
                      <a:alpha val="43137"/>
                    </a:srgbClr>
                  </a:outerShdw>
                </a:effectLst>
                <a:latin typeface="SVN-Poky's" panose="020B0606040200020203" pitchFamily="34" charset="0"/>
                <a:ea typeface="LNTH-LuoLuoNotangYuanTi 1" pitchFamily="2" charset="-128"/>
                <a:cs typeface="LNTH-LuoLuoNotangYuanTi 1" pitchFamily="2" charset="-128"/>
              </a:rPr>
              <a:t>Ỳ</a:t>
            </a:r>
            <a:r>
              <a:rPr lang="en-US" sz="6600">
                <a:ln w="19050">
                  <a:solidFill>
                    <a:sysClr val="windowText" lastClr="000000"/>
                  </a:solidFill>
                </a:ln>
                <a:effectLst>
                  <a:outerShdw blurRad="38100" dist="38100" dir="2700000" algn="tl">
                    <a:srgbClr val="000000">
                      <a:alpha val="43137"/>
                    </a:srgbClr>
                  </a:outerShdw>
                </a:effectLst>
                <a:latin typeface="SVN-Poky's" panose="020B0606040200020203" pitchFamily="34" charset="0"/>
                <a:ea typeface="LNTH-LuoLuoNotangYuanTi 1" pitchFamily="2" charset="-128"/>
                <a:cs typeface="LNTH-LuoLuoNotangYuanTi 1" pitchFamily="2" charset="-128"/>
              </a:rPr>
              <a:t> </a:t>
            </a:r>
            <a:r>
              <a:rPr lang="en-US" sz="6600">
                <a:ln w="19050">
                  <a:solidFill>
                    <a:sysClr val="windowText" lastClr="000000"/>
                  </a:solidFill>
                </a:ln>
                <a:solidFill>
                  <a:srgbClr val="0070C0"/>
                </a:solidFill>
                <a:effectLst>
                  <a:outerShdw blurRad="38100" dist="38100" dir="2700000" algn="tl">
                    <a:srgbClr val="000000">
                      <a:alpha val="43137"/>
                    </a:srgbClr>
                  </a:outerShdw>
                </a:effectLst>
                <a:latin typeface="SVN-Poky's" panose="020B0606040200020203" pitchFamily="34" charset="0"/>
                <a:ea typeface="LNTH-LuoLuoNotangYuanTi 1" pitchFamily="2" charset="-128"/>
                <a:cs typeface="LNTH-LuoLuoNotangYuanTi 1" pitchFamily="2" charset="-128"/>
              </a:rPr>
              <a:t>II</a:t>
            </a:r>
          </a:p>
        </p:txBody>
      </p:sp>
      <p:sp>
        <p:nvSpPr>
          <p:cNvPr id="13" name="TextBox 12">
            <a:extLst>
              <a:ext uri="{FF2B5EF4-FFF2-40B4-BE49-F238E27FC236}">
                <a16:creationId xmlns:a16="http://schemas.microsoft.com/office/drawing/2014/main" id="{C79473ED-EDC1-94E5-A059-98E18D1D5DF5}"/>
              </a:ext>
            </a:extLst>
          </p:cNvPr>
          <p:cNvSpPr txBox="1"/>
          <p:nvPr/>
        </p:nvSpPr>
        <p:spPr>
          <a:xfrm>
            <a:off x="5265960" y="4666525"/>
            <a:ext cx="2513754" cy="769441"/>
          </a:xfrm>
          <a:prstGeom prst="rect">
            <a:avLst/>
          </a:prstGeom>
          <a:noFill/>
        </p:spPr>
        <p:txBody>
          <a:bodyPr wrap="square">
            <a:spAutoFit/>
          </a:bodyPr>
          <a:lstStyle/>
          <a:p>
            <a:pPr algn="just"/>
            <a:r>
              <a:rPr lang="en-US" sz="4400" b="1">
                <a:ln>
                  <a:solidFill>
                    <a:schemeClr val="tx1"/>
                  </a:solidFill>
                </a:ln>
                <a:solidFill>
                  <a:srgbClr val="002060"/>
                </a:solidFill>
                <a:latin typeface="iCiel Pequena" pitchFamily="50" charset="0"/>
              </a:rPr>
              <a:t>(</a:t>
            </a:r>
            <a:r>
              <a:rPr lang="vi-VN" sz="4400" b="1">
                <a:ln>
                  <a:solidFill>
                    <a:schemeClr val="tx1"/>
                  </a:solidFill>
                </a:ln>
                <a:solidFill>
                  <a:srgbClr val="002060"/>
                </a:solidFill>
                <a:latin typeface="iCiel Pequena" pitchFamily="50" charset="0"/>
              </a:rPr>
              <a:t>Tiết 1)</a:t>
            </a:r>
          </a:p>
        </p:txBody>
      </p:sp>
      <p:pic>
        <p:nvPicPr>
          <p:cNvPr id="3074" name="Picture 2" descr="Vector happy cute little kid play and wear jacket in winter season">
            <a:extLst>
              <a:ext uri="{FF2B5EF4-FFF2-40B4-BE49-F238E27FC236}">
                <a16:creationId xmlns:a16="http://schemas.microsoft.com/office/drawing/2014/main" id="{76677C3C-B9D2-368B-17B8-380262694C5C}"/>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foregroundMark x1="47131" y1="77476" x2="49590" y2="79712"/>
                        <a14:foregroundMark x1="61680" y1="73482" x2="65369" y2="7827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8407953" y="1718251"/>
            <a:ext cx="4648200" cy="596265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76" name="Picture 4" descr="Happy cute little kid play and wear jacket in winter season">
            <a:extLst>
              <a:ext uri="{FF2B5EF4-FFF2-40B4-BE49-F238E27FC236}">
                <a16:creationId xmlns:a16="http://schemas.microsoft.com/office/drawing/2014/main" id="{FCA1DEF3-F9F7-651E-865E-D9CB0EB910F9}"/>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10000" b="90000" l="10000" r="90000">
                        <a14:foregroundMark x1="38320" y1="35304" x2="48566" y2="37061"/>
                        <a14:foregroundMark x1="50000" y1="32109" x2="57172" y2="39457"/>
                        <a14:foregroundMark x1="53074" y1="32268" x2="53484" y2="34984"/>
                        <a14:foregroundMark x1="44467" y1="80831" x2="44467" y2="80831"/>
                        <a14:foregroundMark x1="44672" y1="81150" x2="41803" y2="82109"/>
                        <a14:foregroundMark x1="75205" y1="71086" x2="78074" y2="71086"/>
                      </a14:backgroundRemoval>
                    </a14:imgEffect>
                  </a14:imgLayer>
                </a14:imgProps>
              </a:ext>
              <a:ext uri="{28A0092B-C50C-407E-A947-70E740481C1C}">
                <a14:useLocalDpi xmlns:a14="http://schemas.microsoft.com/office/drawing/2010/main" val="0"/>
              </a:ext>
            </a:extLst>
          </a:blip>
          <a:srcRect/>
          <a:stretch>
            <a:fillRect/>
          </a:stretch>
        </p:blipFill>
        <p:spPr bwMode="auto">
          <a:xfrm>
            <a:off x="-541419" y="1685200"/>
            <a:ext cx="4648200" cy="596265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246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688AA0B-FFB8-EAD6-96F9-A6C24333E9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54394"/>
            <a:ext cx="11959666" cy="2949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450045"/>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434CDDA6-AD8F-6796-86AF-16A3D2EF983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6070" y="238684"/>
            <a:ext cx="11466644" cy="1467473"/>
          </a:xfrm>
          <a:prstGeom prst="rect">
            <a:avLst/>
          </a:prstGeom>
        </p:spPr>
      </p:pic>
      <p:pic>
        <p:nvPicPr>
          <p:cNvPr id="3" name="Picture 2">
            <a:extLst>
              <a:ext uri="{FF2B5EF4-FFF2-40B4-BE49-F238E27FC236}">
                <a16:creationId xmlns:a16="http://schemas.microsoft.com/office/drawing/2014/main" id="{EE479AFD-2FAF-8FE8-25C2-D6962203903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8856" y="129357"/>
            <a:ext cx="724433" cy="992374"/>
          </a:xfrm>
          <a:prstGeom prst="rect">
            <a:avLst/>
          </a:prstGeom>
        </p:spPr>
      </p:pic>
      <p:sp>
        <p:nvSpPr>
          <p:cNvPr id="4" name="TextBox 3">
            <a:extLst>
              <a:ext uri="{FF2B5EF4-FFF2-40B4-BE49-F238E27FC236}">
                <a16:creationId xmlns:a16="http://schemas.microsoft.com/office/drawing/2014/main" id="{B2F5D6CB-81D4-0010-00C8-18835EAD4990}"/>
              </a:ext>
            </a:extLst>
          </p:cNvPr>
          <p:cNvSpPr txBox="1"/>
          <p:nvPr/>
        </p:nvSpPr>
        <p:spPr>
          <a:xfrm>
            <a:off x="797660" y="449966"/>
            <a:ext cx="11025745" cy="1015663"/>
          </a:xfrm>
          <a:prstGeom prst="rect">
            <a:avLst/>
          </a:prstGeom>
          <a:noFill/>
        </p:spPr>
        <p:txBody>
          <a:bodyPr wrap="square">
            <a:spAutoFit/>
          </a:bodyPr>
          <a:lstStyle/>
          <a:p>
            <a:pPr algn="ctr"/>
            <a:r>
              <a:rPr lang="en-US" sz="3000" b="1" dirty="0" err="1">
                <a:solidFill>
                  <a:schemeClr val="accent1">
                    <a:lumMod val="75000"/>
                  </a:schemeClr>
                </a:solidFill>
              </a:rPr>
              <a:t>Đọc</a:t>
            </a:r>
            <a:r>
              <a:rPr lang="en-US" sz="3000" b="1" dirty="0">
                <a:solidFill>
                  <a:schemeClr val="accent1">
                    <a:lumMod val="75000"/>
                  </a:schemeClr>
                </a:solidFill>
              </a:rPr>
              <a:t> </a:t>
            </a:r>
            <a:r>
              <a:rPr lang="en-US" sz="3000" b="1" dirty="0" err="1">
                <a:solidFill>
                  <a:schemeClr val="accent1">
                    <a:lumMod val="75000"/>
                  </a:schemeClr>
                </a:solidFill>
              </a:rPr>
              <a:t>thành</a:t>
            </a:r>
            <a:r>
              <a:rPr lang="en-US" sz="3000" b="1" dirty="0">
                <a:solidFill>
                  <a:schemeClr val="accent1">
                    <a:lumMod val="75000"/>
                  </a:schemeClr>
                </a:solidFill>
              </a:rPr>
              <a:t> </a:t>
            </a:r>
            <a:r>
              <a:rPr lang="en-US" sz="3000" b="1" dirty="0" err="1">
                <a:solidFill>
                  <a:schemeClr val="accent1">
                    <a:lumMod val="75000"/>
                  </a:schemeClr>
                </a:solidFill>
              </a:rPr>
              <a:t>tiếng</a:t>
            </a:r>
            <a:r>
              <a:rPr lang="en-US" sz="3000" b="1" dirty="0">
                <a:solidFill>
                  <a:schemeClr val="accent1">
                    <a:lumMod val="75000"/>
                  </a:schemeClr>
                </a:solidFill>
              </a:rPr>
              <a:t> </a:t>
            </a:r>
            <a:r>
              <a:rPr lang="en-US" sz="3000" b="1" dirty="0" err="1">
                <a:solidFill>
                  <a:schemeClr val="accent1">
                    <a:lumMod val="75000"/>
                  </a:schemeClr>
                </a:solidFill>
              </a:rPr>
              <a:t>đoạn</a:t>
            </a:r>
            <a:r>
              <a:rPr lang="en-US" sz="3000" b="1" dirty="0">
                <a:solidFill>
                  <a:schemeClr val="accent1">
                    <a:lumMod val="75000"/>
                  </a:schemeClr>
                </a:solidFill>
              </a:rPr>
              <a:t> </a:t>
            </a:r>
            <a:r>
              <a:rPr lang="en-US" sz="3000" b="1" dirty="0" err="1">
                <a:solidFill>
                  <a:schemeClr val="accent1">
                    <a:lumMod val="75000"/>
                  </a:schemeClr>
                </a:solidFill>
              </a:rPr>
              <a:t>từ</a:t>
            </a:r>
            <a:r>
              <a:rPr lang="en-US" sz="3000" b="1" dirty="0">
                <a:solidFill>
                  <a:schemeClr val="accent1">
                    <a:lumMod val="75000"/>
                  </a:schemeClr>
                </a:solidFill>
              </a:rPr>
              <a:t> </a:t>
            </a:r>
            <a:r>
              <a:rPr lang="en-US" sz="3000" b="1" dirty="0" err="1">
                <a:solidFill>
                  <a:schemeClr val="accent1">
                    <a:lumMod val="75000"/>
                  </a:schemeClr>
                </a:solidFill>
              </a:rPr>
              <a:t>đầu</a:t>
            </a:r>
            <a:r>
              <a:rPr lang="en-US" sz="3000" b="1" dirty="0">
                <a:solidFill>
                  <a:schemeClr val="accent1">
                    <a:lumMod val="75000"/>
                  </a:schemeClr>
                </a:solidFill>
              </a:rPr>
              <a:t> </a:t>
            </a:r>
            <a:r>
              <a:rPr lang="en-US" sz="3000" b="1" dirty="0" err="1">
                <a:solidFill>
                  <a:schemeClr val="accent1">
                    <a:lumMod val="75000"/>
                  </a:schemeClr>
                </a:solidFill>
              </a:rPr>
              <a:t>đến</a:t>
            </a:r>
            <a:r>
              <a:rPr lang="en-US" sz="3000" b="1" dirty="0">
                <a:solidFill>
                  <a:schemeClr val="accent1">
                    <a:lumMod val="75000"/>
                  </a:schemeClr>
                </a:solidFill>
              </a:rPr>
              <a:t> “rung </a:t>
            </a:r>
            <a:r>
              <a:rPr lang="en-US" sz="3000" b="1" dirty="0" err="1">
                <a:solidFill>
                  <a:schemeClr val="accent1">
                    <a:lumMod val="75000"/>
                  </a:schemeClr>
                </a:solidFill>
              </a:rPr>
              <a:t>bờm</a:t>
            </a:r>
            <a:r>
              <a:rPr lang="en-US" sz="3000" b="1" dirty="0">
                <a:solidFill>
                  <a:schemeClr val="accent1">
                    <a:lumMod val="75000"/>
                  </a:schemeClr>
                </a:solidFill>
              </a:rPr>
              <a:t> </a:t>
            </a:r>
            <a:r>
              <a:rPr lang="en-US" sz="3000" b="1" dirty="0" err="1">
                <a:solidFill>
                  <a:schemeClr val="accent1">
                    <a:lumMod val="75000"/>
                  </a:schemeClr>
                </a:solidFill>
              </a:rPr>
              <a:t>gió</a:t>
            </a:r>
            <a:r>
              <a:rPr lang="en-US" sz="3000" b="1" dirty="0">
                <a:solidFill>
                  <a:schemeClr val="accent1">
                    <a:lumMod val="75000"/>
                  </a:schemeClr>
                </a:solidFill>
              </a:rPr>
              <a:t>” </a:t>
            </a:r>
            <a:r>
              <a:rPr lang="en-US" sz="3000" b="1" dirty="0" err="1">
                <a:solidFill>
                  <a:schemeClr val="accent1">
                    <a:lumMod val="75000"/>
                  </a:schemeClr>
                </a:solidFill>
              </a:rPr>
              <a:t>và</a:t>
            </a:r>
            <a:r>
              <a:rPr lang="en-US" sz="3000" b="1" dirty="0">
                <a:solidFill>
                  <a:schemeClr val="accent1">
                    <a:lumMod val="75000"/>
                  </a:schemeClr>
                </a:solidFill>
              </a:rPr>
              <a:t> </a:t>
            </a:r>
            <a:r>
              <a:rPr lang="en-US" sz="3000" b="1" dirty="0" err="1">
                <a:solidFill>
                  <a:schemeClr val="accent1">
                    <a:lumMod val="75000"/>
                  </a:schemeClr>
                </a:solidFill>
              </a:rPr>
              <a:t>trả</a:t>
            </a:r>
            <a:r>
              <a:rPr lang="en-US" sz="3000" b="1" dirty="0">
                <a:solidFill>
                  <a:schemeClr val="accent1">
                    <a:lumMod val="75000"/>
                  </a:schemeClr>
                </a:solidFill>
              </a:rPr>
              <a:t> </a:t>
            </a:r>
            <a:r>
              <a:rPr lang="en-US" sz="3000" b="1" dirty="0" err="1">
                <a:solidFill>
                  <a:schemeClr val="accent1">
                    <a:lumMod val="75000"/>
                  </a:schemeClr>
                </a:solidFill>
              </a:rPr>
              <a:t>lời</a:t>
            </a:r>
            <a:r>
              <a:rPr lang="en-US" sz="3000" b="1" dirty="0">
                <a:solidFill>
                  <a:schemeClr val="accent1">
                    <a:lumMod val="75000"/>
                  </a:schemeClr>
                </a:solidFill>
              </a:rPr>
              <a:t> </a:t>
            </a:r>
            <a:r>
              <a:rPr lang="en-US" sz="3000" b="1" dirty="0" err="1">
                <a:solidFill>
                  <a:schemeClr val="accent1">
                    <a:lumMod val="75000"/>
                  </a:schemeClr>
                </a:solidFill>
              </a:rPr>
              <a:t>câu</a:t>
            </a:r>
            <a:r>
              <a:rPr lang="en-US" sz="3000" b="1" dirty="0">
                <a:solidFill>
                  <a:schemeClr val="accent1">
                    <a:lumMod val="75000"/>
                  </a:schemeClr>
                </a:solidFill>
              </a:rPr>
              <a:t> </a:t>
            </a:r>
            <a:r>
              <a:rPr lang="en-US" sz="3000" b="1" dirty="0" err="1">
                <a:solidFill>
                  <a:schemeClr val="accent1">
                    <a:lumMod val="75000"/>
                  </a:schemeClr>
                </a:solidFill>
              </a:rPr>
              <a:t>hỏi</a:t>
            </a:r>
            <a:r>
              <a:rPr lang="en-US" sz="3000" b="1" dirty="0">
                <a:solidFill>
                  <a:schemeClr val="accent1">
                    <a:lumMod val="75000"/>
                  </a:schemeClr>
                </a:solidFill>
              </a:rPr>
              <a:t>:</a:t>
            </a:r>
          </a:p>
          <a:p>
            <a:pPr algn="ctr"/>
            <a:r>
              <a:rPr lang="en-US" sz="3000" b="1" i="1" dirty="0">
                <a:solidFill>
                  <a:srgbClr val="FF33CC"/>
                </a:solidFill>
              </a:rPr>
              <a:t>	</a:t>
            </a:r>
            <a:r>
              <a:rPr lang="en-US" sz="3000" b="1" i="1" dirty="0" err="1">
                <a:solidFill>
                  <a:srgbClr val="FF33CC"/>
                </a:solidFill>
              </a:rPr>
              <a:t>Những</a:t>
            </a:r>
            <a:r>
              <a:rPr lang="en-US" sz="3000" b="1" i="1" dirty="0">
                <a:solidFill>
                  <a:srgbClr val="FF33CC"/>
                </a:solidFill>
              </a:rPr>
              <a:t> </a:t>
            </a:r>
            <a:r>
              <a:rPr lang="en-US" sz="3000" b="1" i="1" dirty="0" err="1">
                <a:solidFill>
                  <a:srgbClr val="FF33CC"/>
                </a:solidFill>
              </a:rPr>
              <a:t>âm</a:t>
            </a:r>
            <a:r>
              <a:rPr lang="en-US" sz="3000" b="1" i="1" dirty="0">
                <a:solidFill>
                  <a:srgbClr val="FF33CC"/>
                </a:solidFill>
              </a:rPr>
              <a:t> </a:t>
            </a:r>
            <a:r>
              <a:rPr lang="en-US" sz="3000" b="1" i="1" dirty="0" err="1">
                <a:solidFill>
                  <a:srgbClr val="FF33CC"/>
                </a:solidFill>
              </a:rPr>
              <a:t>thanh</a:t>
            </a:r>
            <a:r>
              <a:rPr lang="en-US" sz="3000" b="1" i="1" dirty="0">
                <a:solidFill>
                  <a:srgbClr val="FF33CC"/>
                </a:solidFill>
              </a:rPr>
              <a:t> </a:t>
            </a:r>
            <a:r>
              <a:rPr lang="en-US" sz="3000" b="1" i="1" dirty="0" err="1">
                <a:solidFill>
                  <a:srgbClr val="FF33CC"/>
                </a:solidFill>
              </a:rPr>
              <a:t>trong</a:t>
            </a:r>
            <a:r>
              <a:rPr lang="en-US" sz="3000" b="1" i="1" dirty="0">
                <a:solidFill>
                  <a:srgbClr val="FF33CC"/>
                </a:solidFill>
              </a:rPr>
              <a:t> </a:t>
            </a:r>
            <a:r>
              <a:rPr lang="en-US" sz="3000" b="1" i="1" dirty="0" err="1">
                <a:solidFill>
                  <a:srgbClr val="FF33CC"/>
                </a:solidFill>
              </a:rPr>
              <a:t>khổ</a:t>
            </a:r>
            <a:r>
              <a:rPr lang="en-US" sz="3000" b="1" i="1" dirty="0">
                <a:solidFill>
                  <a:srgbClr val="FF33CC"/>
                </a:solidFill>
              </a:rPr>
              <a:t> </a:t>
            </a:r>
            <a:r>
              <a:rPr lang="en-US" sz="3000" b="1" i="1" dirty="0" err="1">
                <a:solidFill>
                  <a:srgbClr val="FF33CC"/>
                </a:solidFill>
              </a:rPr>
              <a:t>thơ</a:t>
            </a:r>
            <a:r>
              <a:rPr lang="en-US" sz="3000" b="1" i="1" dirty="0">
                <a:solidFill>
                  <a:srgbClr val="FF33CC"/>
                </a:solidFill>
              </a:rPr>
              <a:t> </a:t>
            </a:r>
            <a:r>
              <a:rPr lang="en-US" sz="3000" b="1" i="1" dirty="0" err="1">
                <a:solidFill>
                  <a:srgbClr val="FF33CC"/>
                </a:solidFill>
              </a:rPr>
              <a:t>đầu</a:t>
            </a:r>
            <a:r>
              <a:rPr lang="en-US" sz="3000" b="1" i="1" dirty="0">
                <a:solidFill>
                  <a:srgbClr val="FF33CC"/>
                </a:solidFill>
              </a:rPr>
              <a:t> </a:t>
            </a:r>
            <a:r>
              <a:rPr lang="en-US" sz="3000" b="1" i="1" dirty="0" err="1">
                <a:solidFill>
                  <a:srgbClr val="FF33CC"/>
                </a:solidFill>
              </a:rPr>
              <a:t>gợi</a:t>
            </a:r>
            <a:r>
              <a:rPr lang="en-US" sz="3000" b="1" i="1" dirty="0">
                <a:solidFill>
                  <a:srgbClr val="FF33CC"/>
                </a:solidFill>
              </a:rPr>
              <a:t> </a:t>
            </a:r>
            <a:r>
              <a:rPr lang="en-US" sz="3000" b="1" i="1" dirty="0" err="1">
                <a:solidFill>
                  <a:srgbClr val="FF33CC"/>
                </a:solidFill>
              </a:rPr>
              <a:t>tả</a:t>
            </a:r>
            <a:r>
              <a:rPr lang="en-US" sz="3000" b="1" i="1" dirty="0">
                <a:solidFill>
                  <a:srgbClr val="FF33CC"/>
                </a:solidFill>
              </a:rPr>
              <a:t> </a:t>
            </a:r>
            <a:r>
              <a:rPr lang="en-US" sz="3000" b="1" i="1" dirty="0" err="1">
                <a:solidFill>
                  <a:srgbClr val="FF33CC"/>
                </a:solidFill>
              </a:rPr>
              <a:t>điều</a:t>
            </a:r>
            <a:r>
              <a:rPr lang="en-US" sz="3000" b="1" i="1" dirty="0">
                <a:solidFill>
                  <a:srgbClr val="FF33CC"/>
                </a:solidFill>
              </a:rPr>
              <a:t> </a:t>
            </a:r>
            <a:r>
              <a:rPr lang="en-US" sz="3000" b="1" i="1" dirty="0" err="1">
                <a:solidFill>
                  <a:srgbClr val="FF33CC"/>
                </a:solidFill>
              </a:rPr>
              <a:t>gì</a:t>
            </a:r>
            <a:r>
              <a:rPr lang="en-US" sz="3000" b="1" i="1" dirty="0">
                <a:solidFill>
                  <a:srgbClr val="FF33CC"/>
                </a:solidFill>
              </a:rPr>
              <a:t>?</a:t>
            </a:r>
          </a:p>
        </p:txBody>
      </p:sp>
      <p:sp>
        <p:nvSpPr>
          <p:cNvPr id="6" name="TextBox 5">
            <a:extLst>
              <a:ext uri="{FF2B5EF4-FFF2-40B4-BE49-F238E27FC236}">
                <a16:creationId xmlns:a16="http://schemas.microsoft.com/office/drawing/2014/main" id="{F3D0082A-2461-8C54-802A-9674127186FB}"/>
              </a:ext>
            </a:extLst>
          </p:cNvPr>
          <p:cNvSpPr txBox="1"/>
          <p:nvPr/>
        </p:nvSpPr>
        <p:spPr>
          <a:xfrm>
            <a:off x="3755136" y="1973460"/>
            <a:ext cx="7260194" cy="3785652"/>
          </a:xfrm>
          <a:custGeom>
            <a:avLst/>
            <a:gdLst>
              <a:gd name="connsiteX0" fmla="*/ 0 w 6464596"/>
              <a:gd name="connsiteY0" fmla="*/ 561867 h 3371136"/>
              <a:gd name="connsiteX1" fmla="*/ 561867 w 6464596"/>
              <a:gd name="connsiteY1" fmla="*/ 0 h 3371136"/>
              <a:gd name="connsiteX2" fmla="*/ 1077433 w 6464596"/>
              <a:gd name="connsiteY2" fmla="*/ 0 h 3371136"/>
              <a:gd name="connsiteX3" fmla="*/ 1077433 w 6464596"/>
              <a:gd name="connsiteY3" fmla="*/ 0 h 3371136"/>
              <a:gd name="connsiteX4" fmla="*/ 2693582 w 6464596"/>
              <a:gd name="connsiteY4" fmla="*/ 0 h 3371136"/>
              <a:gd name="connsiteX5" fmla="*/ 5902729 w 6464596"/>
              <a:gd name="connsiteY5" fmla="*/ 0 h 3371136"/>
              <a:gd name="connsiteX6" fmla="*/ 6464596 w 6464596"/>
              <a:gd name="connsiteY6" fmla="*/ 561867 h 3371136"/>
              <a:gd name="connsiteX7" fmla="*/ 6464596 w 6464596"/>
              <a:gd name="connsiteY7" fmla="*/ 1966496 h 3371136"/>
              <a:gd name="connsiteX8" fmla="*/ 6464596 w 6464596"/>
              <a:gd name="connsiteY8" fmla="*/ 1966496 h 3371136"/>
              <a:gd name="connsiteX9" fmla="*/ 6464596 w 6464596"/>
              <a:gd name="connsiteY9" fmla="*/ 2809280 h 3371136"/>
              <a:gd name="connsiteX10" fmla="*/ 6464596 w 6464596"/>
              <a:gd name="connsiteY10" fmla="*/ 2809269 h 3371136"/>
              <a:gd name="connsiteX11" fmla="*/ 5902729 w 6464596"/>
              <a:gd name="connsiteY11" fmla="*/ 3371136 h 3371136"/>
              <a:gd name="connsiteX12" fmla="*/ 2693582 w 6464596"/>
              <a:gd name="connsiteY12" fmla="*/ 3371136 h 3371136"/>
              <a:gd name="connsiteX13" fmla="*/ 1077433 w 6464596"/>
              <a:gd name="connsiteY13" fmla="*/ 3371136 h 3371136"/>
              <a:gd name="connsiteX14" fmla="*/ 1077433 w 6464596"/>
              <a:gd name="connsiteY14" fmla="*/ 3371136 h 3371136"/>
              <a:gd name="connsiteX15" fmla="*/ 561867 w 6464596"/>
              <a:gd name="connsiteY15" fmla="*/ 3371136 h 3371136"/>
              <a:gd name="connsiteX16" fmla="*/ 0 w 6464596"/>
              <a:gd name="connsiteY16" fmla="*/ 2809269 h 3371136"/>
              <a:gd name="connsiteX17" fmla="*/ 0 w 6464596"/>
              <a:gd name="connsiteY17" fmla="*/ 2809280 h 3371136"/>
              <a:gd name="connsiteX18" fmla="*/ -795598 w 6464596"/>
              <a:gd name="connsiteY18" fmla="*/ 2044324 h 3371136"/>
              <a:gd name="connsiteX19" fmla="*/ 0 w 6464596"/>
              <a:gd name="connsiteY19" fmla="*/ 1966496 h 3371136"/>
              <a:gd name="connsiteX20" fmla="*/ 0 w 6464596"/>
              <a:gd name="connsiteY20" fmla="*/ 561867 h 3371136"/>
              <a:gd name="connsiteX0" fmla="*/ 795598 w 7260194"/>
              <a:gd name="connsiteY0" fmla="*/ 561867 h 3371136"/>
              <a:gd name="connsiteX1" fmla="*/ 1357465 w 7260194"/>
              <a:gd name="connsiteY1" fmla="*/ 0 h 3371136"/>
              <a:gd name="connsiteX2" fmla="*/ 1873031 w 7260194"/>
              <a:gd name="connsiteY2" fmla="*/ 0 h 3371136"/>
              <a:gd name="connsiteX3" fmla="*/ 1873031 w 7260194"/>
              <a:gd name="connsiteY3" fmla="*/ 0 h 3371136"/>
              <a:gd name="connsiteX4" fmla="*/ 3489180 w 7260194"/>
              <a:gd name="connsiteY4" fmla="*/ 0 h 3371136"/>
              <a:gd name="connsiteX5" fmla="*/ 6698327 w 7260194"/>
              <a:gd name="connsiteY5" fmla="*/ 0 h 3371136"/>
              <a:gd name="connsiteX6" fmla="*/ 7260194 w 7260194"/>
              <a:gd name="connsiteY6" fmla="*/ 561867 h 3371136"/>
              <a:gd name="connsiteX7" fmla="*/ 7260194 w 7260194"/>
              <a:gd name="connsiteY7" fmla="*/ 1966496 h 3371136"/>
              <a:gd name="connsiteX8" fmla="*/ 7260194 w 7260194"/>
              <a:gd name="connsiteY8" fmla="*/ 1966496 h 3371136"/>
              <a:gd name="connsiteX9" fmla="*/ 7260194 w 7260194"/>
              <a:gd name="connsiteY9" fmla="*/ 2809280 h 3371136"/>
              <a:gd name="connsiteX10" fmla="*/ 7260194 w 7260194"/>
              <a:gd name="connsiteY10" fmla="*/ 2809269 h 3371136"/>
              <a:gd name="connsiteX11" fmla="*/ 6698327 w 7260194"/>
              <a:gd name="connsiteY11" fmla="*/ 3371136 h 3371136"/>
              <a:gd name="connsiteX12" fmla="*/ 3489180 w 7260194"/>
              <a:gd name="connsiteY12" fmla="*/ 3371136 h 3371136"/>
              <a:gd name="connsiteX13" fmla="*/ 1873031 w 7260194"/>
              <a:gd name="connsiteY13" fmla="*/ 3371136 h 3371136"/>
              <a:gd name="connsiteX14" fmla="*/ 1873031 w 7260194"/>
              <a:gd name="connsiteY14" fmla="*/ 3371136 h 3371136"/>
              <a:gd name="connsiteX15" fmla="*/ 1357465 w 7260194"/>
              <a:gd name="connsiteY15" fmla="*/ 3371136 h 3371136"/>
              <a:gd name="connsiteX16" fmla="*/ 795598 w 7260194"/>
              <a:gd name="connsiteY16" fmla="*/ 2809269 h 3371136"/>
              <a:gd name="connsiteX17" fmla="*/ 770198 w 7260194"/>
              <a:gd name="connsiteY17" fmla="*/ 2333030 h 3371136"/>
              <a:gd name="connsiteX18" fmla="*/ 0 w 7260194"/>
              <a:gd name="connsiteY18" fmla="*/ 2044324 h 3371136"/>
              <a:gd name="connsiteX19" fmla="*/ 795598 w 7260194"/>
              <a:gd name="connsiteY19" fmla="*/ 1966496 h 3371136"/>
              <a:gd name="connsiteX20" fmla="*/ 795598 w 7260194"/>
              <a:gd name="connsiteY20" fmla="*/ 561867 h 337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60194" h="3371136">
                <a:moveTo>
                  <a:pt x="795598" y="561867"/>
                </a:moveTo>
                <a:cubicBezTo>
                  <a:pt x="795598" y="251556"/>
                  <a:pt x="1047154" y="0"/>
                  <a:pt x="1357465" y="0"/>
                </a:cubicBezTo>
                <a:lnTo>
                  <a:pt x="1873031" y="0"/>
                </a:lnTo>
                <a:lnTo>
                  <a:pt x="1873031" y="0"/>
                </a:lnTo>
                <a:lnTo>
                  <a:pt x="3489180" y="0"/>
                </a:lnTo>
                <a:lnTo>
                  <a:pt x="6698327" y="0"/>
                </a:lnTo>
                <a:cubicBezTo>
                  <a:pt x="7008638" y="0"/>
                  <a:pt x="7260194" y="251556"/>
                  <a:pt x="7260194" y="561867"/>
                </a:cubicBezTo>
                <a:lnTo>
                  <a:pt x="7260194" y="1966496"/>
                </a:lnTo>
                <a:lnTo>
                  <a:pt x="7260194" y="1966496"/>
                </a:lnTo>
                <a:lnTo>
                  <a:pt x="7260194" y="2809280"/>
                </a:lnTo>
                <a:lnTo>
                  <a:pt x="7260194" y="2809269"/>
                </a:lnTo>
                <a:cubicBezTo>
                  <a:pt x="7260194" y="3119580"/>
                  <a:pt x="7008638" y="3371136"/>
                  <a:pt x="6698327" y="3371136"/>
                </a:cubicBezTo>
                <a:lnTo>
                  <a:pt x="3489180" y="3371136"/>
                </a:lnTo>
                <a:lnTo>
                  <a:pt x="1873031" y="3371136"/>
                </a:lnTo>
                <a:lnTo>
                  <a:pt x="1873031" y="3371136"/>
                </a:lnTo>
                <a:lnTo>
                  <a:pt x="1357465" y="3371136"/>
                </a:lnTo>
                <a:cubicBezTo>
                  <a:pt x="1047154" y="3371136"/>
                  <a:pt x="795598" y="3119580"/>
                  <a:pt x="795598" y="2809269"/>
                </a:cubicBezTo>
                <a:lnTo>
                  <a:pt x="770198" y="2333030"/>
                </a:lnTo>
                <a:lnTo>
                  <a:pt x="0" y="2044324"/>
                </a:lnTo>
                <a:lnTo>
                  <a:pt x="795598" y="1966496"/>
                </a:lnTo>
                <a:lnTo>
                  <a:pt x="795598" y="561867"/>
                </a:lnTo>
                <a:close/>
              </a:path>
            </a:pathLst>
          </a:custGeom>
          <a:solidFill>
            <a:schemeClr val="accent4">
              <a:lumMod val="20000"/>
              <a:lumOff val="80000"/>
            </a:schemeClr>
          </a:solidFill>
          <a:ln w="76200">
            <a:solidFill>
              <a:srgbClr val="FF6600"/>
            </a:solidFill>
            <a:prstDash val="sysDash"/>
          </a:ln>
        </p:spPr>
        <p:txBody>
          <a:bodyPr wrap="square">
            <a:spAutoFit/>
          </a:bodyPr>
          <a:lstStyle/>
          <a:p>
            <a:pPr algn="just"/>
            <a:endParaRPr lang="en-US" sz="4800">
              <a:latin typeface="iCiel Baliho Script" pitchFamily="2" charset="0"/>
            </a:endParaRPr>
          </a:p>
          <a:p>
            <a:pPr algn="just"/>
            <a:endParaRPr lang="en-US" sz="4800">
              <a:latin typeface="iCiel Baliho Script" pitchFamily="2" charset="0"/>
            </a:endParaRPr>
          </a:p>
          <a:p>
            <a:pPr algn="just"/>
            <a:endParaRPr lang="en-US" sz="4800">
              <a:latin typeface="iCiel Baliho Script" pitchFamily="2" charset="0"/>
            </a:endParaRPr>
          </a:p>
          <a:p>
            <a:pPr algn="just"/>
            <a:endParaRPr lang="en-US" sz="4800">
              <a:latin typeface="iCiel Baliho Script" pitchFamily="2" charset="0"/>
            </a:endParaRPr>
          </a:p>
          <a:p>
            <a:pPr algn="just"/>
            <a:endParaRPr lang="en-US" sz="4800" dirty="0">
              <a:latin typeface="iCiel Baliho Script" pitchFamily="2" charset="0"/>
            </a:endParaRPr>
          </a:p>
        </p:txBody>
      </p:sp>
      <p:pic>
        <p:nvPicPr>
          <p:cNvPr id="7" name="Picture 2" descr="Happy cute little kid play and wear jacket in winter season">
            <a:extLst>
              <a:ext uri="{FF2B5EF4-FFF2-40B4-BE49-F238E27FC236}">
                <a16:creationId xmlns:a16="http://schemas.microsoft.com/office/drawing/2014/main" id="{9B24D180-F402-797E-B3D3-840ED4E0DAB1}"/>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foregroundMark x1="39959" y1="33387" x2="48975" y2="38818"/>
                        <a14:foregroundMark x1="53893" y1="30831" x2="57377" y2="39936"/>
                      </a14:backgroundRemoval>
                    </a14:imgEffect>
                  </a14:imgLayer>
                </a14:imgProps>
              </a:ext>
              <a:ext uri="{28A0092B-C50C-407E-A947-70E740481C1C}">
                <a14:useLocalDpi xmlns:a14="http://schemas.microsoft.com/office/drawing/2010/main" val="0"/>
              </a:ext>
            </a:extLst>
          </a:blip>
          <a:srcRect/>
          <a:stretch>
            <a:fillRect/>
          </a:stretch>
        </p:blipFill>
        <p:spPr bwMode="auto">
          <a:xfrm>
            <a:off x="-315668" y="957797"/>
            <a:ext cx="5443682" cy="698308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CEA41E8-9F54-4299-09C6-F07A72D95555}"/>
              </a:ext>
            </a:extLst>
          </p:cNvPr>
          <p:cNvSpPr txBox="1"/>
          <p:nvPr/>
        </p:nvSpPr>
        <p:spPr>
          <a:xfrm>
            <a:off x="4811850" y="2342792"/>
            <a:ext cx="6035822" cy="3046988"/>
          </a:xfrm>
          <a:prstGeom prst="rect">
            <a:avLst/>
          </a:prstGeom>
          <a:noFill/>
        </p:spPr>
        <p:txBody>
          <a:bodyPr wrap="square">
            <a:spAutoFit/>
          </a:bodyPr>
          <a:lstStyle/>
          <a:p>
            <a:pPr algn="just"/>
            <a:r>
              <a:rPr lang="en-US" sz="4800">
                <a:solidFill>
                  <a:srgbClr val="FF6600"/>
                </a:solidFill>
                <a:latin typeface="iCiel Baliho Script" pitchFamily="2" charset="0"/>
              </a:rPr>
              <a:t>Những âm thanh trong khổ thơ đầu gợi tả cảnh vật ở thành phố Đà Lạt thanh bình, yên tĩnh, trong trẻo.</a:t>
            </a:r>
            <a:endParaRPr lang="en-US" sz="4800" dirty="0">
              <a:solidFill>
                <a:srgbClr val="FF6600"/>
              </a:solidFill>
              <a:latin typeface="iCiel Baliho Script" pitchFamily="2" charset="0"/>
            </a:endParaRPr>
          </a:p>
        </p:txBody>
      </p:sp>
    </p:spTree>
    <p:extLst>
      <p:ext uri="{BB962C8B-B14F-4D97-AF65-F5344CB8AC3E}">
        <p14:creationId xmlns:p14="http://schemas.microsoft.com/office/powerpoint/2010/main" val="166539132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3D0082A-2461-8C54-802A-9674127186FB}"/>
              </a:ext>
            </a:extLst>
          </p:cNvPr>
          <p:cNvSpPr txBox="1"/>
          <p:nvPr/>
        </p:nvSpPr>
        <p:spPr>
          <a:xfrm flipV="1">
            <a:off x="4034536" y="2742190"/>
            <a:ext cx="7260194" cy="3785652"/>
          </a:xfrm>
          <a:custGeom>
            <a:avLst/>
            <a:gdLst>
              <a:gd name="connsiteX0" fmla="*/ 0 w 6464596"/>
              <a:gd name="connsiteY0" fmla="*/ 561867 h 3371136"/>
              <a:gd name="connsiteX1" fmla="*/ 561867 w 6464596"/>
              <a:gd name="connsiteY1" fmla="*/ 0 h 3371136"/>
              <a:gd name="connsiteX2" fmla="*/ 1077433 w 6464596"/>
              <a:gd name="connsiteY2" fmla="*/ 0 h 3371136"/>
              <a:gd name="connsiteX3" fmla="*/ 1077433 w 6464596"/>
              <a:gd name="connsiteY3" fmla="*/ 0 h 3371136"/>
              <a:gd name="connsiteX4" fmla="*/ 2693582 w 6464596"/>
              <a:gd name="connsiteY4" fmla="*/ 0 h 3371136"/>
              <a:gd name="connsiteX5" fmla="*/ 5902729 w 6464596"/>
              <a:gd name="connsiteY5" fmla="*/ 0 h 3371136"/>
              <a:gd name="connsiteX6" fmla="*/ 6464596 w 6464596"/>
              <a:gd name="connsiteY6" fmla="*/ 561867 h 3371136"/>
              <a:gd name="connsiteX7" fmla="*/ 6464596 w 6464596"/>
              <a:gd name="connsiteY7" fmla="*/ 1966496 h 3371136"/>
              <a:gd name="connsiteX8" fmla="*/ 6464596 w 6464596"/>
              <a:gd name="connsiteY8" fmla="*/ 1966496 h 3371136"/>
              <a:gd name="connsiteX9" fmla="*/ 6464596 w 6464596"/>
              <a:gd name="connsiteY9" fmla="*/ 2809280 h 3371136"/>
              <a:gd name="connsiteX10" fmla="*/ 6464596 w 6464596"/>
              <a:gd name="connsiteY10" fmla="*/ 2809269 h 3371136"/>
              <a:gd name="connsiteX11" fmla="*/ 5902729 w 6464596"/>
              <a:gd name="connsiteY11" fmla="*/ 3371136 h 3371136"/>
              <a:gd name="connsiteX12" fmla="*/ 2693582 w 6464596"/>
              <a:gd name="connsiteY12" fmla="*/ 3371136 h 3371136"/>
              <a:gd name="connsiteX13" fmla="*/ 1077433 w 6464596"/>
              <a:gd name="connsiteY13" fmla="*/ 3371136 h 3371136"/>
              <a:gd name="connsiteX14" fmla="*/ 1077433 w 6464596"/>
              <a:gd name="connsiteY14" fmla="*/ 3371136 h 3371136"/>
              <a:gd name="connsiteX15" fmla="*/ 561867 w 6464596"/>
              <a:gd name="connsiteY15" fmla="*/ 3371136 h 3371136"/>
              <a:gd name="connsiteX16" fmla="*/ 0 w 6464596"/>
              <a:gd name="connsiteY16" fmla="*/ 2809269 h 3371136"/>
              <a:gd name="connsiteX17" fmla="*/ 0 w 6464596"/>
              <a:gd name="connsiteY17" fmla="*/ 2809280 h 3371136"/>
              <a:gd name="connsiteX18" fmla="*/ -795598 w 6464596"/>
              <a:gd name="connsiteY18" fmla="*/ 2044324 h 3371136"/>
              <a:gd name="connsiteX19" fmla="*/ 0 w 6464596"/>
              <a:gd name="connsiteY19" fmla="*/ 1966496 h 3371136"/>
              <a:gd name="connsiteX20" fmla="*/ 0 w 6464596"/>
              <a:gd name="connsiteY20" fmla="*/ 561867 h 3371136"/>
              <a:gd name="connsiteX0" fmla="*/ 795598 w 7260194"/>
              <a:gd name="connsiteY0" fmla="*/ 561867 h 3371136"/>
              <a:gd name="connsiteX1" fmla="*/ 1357465 w 7260194"/>
              <a:gd name="connsiteY1" fmla="*/ 0 h 3371136"/>
              <a:gd name="connsiteX2" fmla="*/ 1873031 w 7260194"/>
              <a:gd name="connsiteY2" fmla="*/ 0 h 3371136"/>
              <a:gd name="connsiteX3" fmla="*/ 1873031 w 7260194"/>
              <a:gd name="connsiteY3" fmla="*/ 0 h 3371136"/>
              <a:gd name="connsiteX4" fmla="*/ 3489180 w 7260194"/>
              <a:gd name="connsiteY4" fmla="*/ 0 h 3371136"/>
              <a:gd name="connsiteX5" fmla="*/ 6698327 w 7260194"/>
              <a:gd name="connsiteY5" fmla="*/ 0 h 3371136"/>
              <a:gd name="connsiteX6" fmla="*/ 7260194 w 7260194"/>
              <a:gd name="connsiteY6" fmla="*/ 561867 h 3371136"/>
              <a:gd name="connsiteX7" fmla="*/ 7260194 w 7260194"/>
              <a:gd name="connsiteY7" fmla="*/ 1966496 h 3371136"/>
              <a:gd name="connsiteX8" fmla="*/ 7260194 w 7260194"/>
              <a:gd name="connsiteY8" fmla="*/ 1966496 h 3371136"/>
              <a:gd name="connsiteX9" fmla="*/ 7260194 w 7260194"/>
              <a:gd name="connsiteY9" fmla="*/ 2809280 h 3371136"/>
              <a:gd name="connsiteX10" fmla="*/ 7260194 w 7260194"/>
              <a:gd name="connsiteY10" fmla="*/ 2809269 h 3371136"/>
              <a:gd name="connsiteX11" fmla="*/ 6698327 w 7260194"/>
              <a:gd name="connsiteY11" fmla="*/ 3371136 h 3371136"/>
              <a:gd name="connsiteX12" fmla="*/ 3489180 w 7260194"/>
              <a:gd name="connsiteY12" fmla="*/ 3371136 h 3371136"/>
              <a:gd name="connsiteX13" fmla="*/ 1873031 w 7260194"/>
              <a:gd name="connsiteY13" fmla="*/ 3371136 h 3371136"/>
              <a:gd name="connsiteX14" fmla="*/ 1873031 w 7260194"/>
              <a:gd name="connsiteY14" fmla="*/ 3371136 h 3371136"/>
              <a:gd name="connsiteX15" fmla="*/ 1357465 w 7260194"/>
              <a:gd name="connsiteY15" fmla="*/ 3371136 h 3371136"/>
              <a:gd name="connsiteX16" fmla="*/ 795598 w 7260194"/>
              <a:gd name="connsiteY16" fmla="*/ 2809269 h 3371136"/>
              <a:gd name="connsiteX17" fmla="*/ 770198 w 7260194"/>
              <a:gd name="connsiteY17" fmla="*/ 2333030 h 3371136"/>
              <a:gd name="connsiteX18" fmla="*/ 0 w 7260194"/>
              <a:gd name="connsiteY18" fmla="*/ 2044324 h 3371136"/>
              <a:gd name="connsiteX19" fmla="*/ 795598 w 7260194"/>
              <a:gd name="connsiteY19" fmla="*/ 1966496 h 3371136"/>
              <a:gd name="connsiteX20" fmla="*/ 795598 w 7260194"/>
              <a:gd name="connsiteY20" fmla="*/ 561867 h 337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60194" h="3371136">
                <a:moveTo>
                  <a:pt x="795598" y="561867"/>
                </a:moveTo>
                <a:cubicBezTo>
                  <a:pt x="795598" y="251556"/>
                  <a:pt x="1047154" y="0"/>
                  <a:pt x="1357465" y="0"/>
                </a:cubicBezTo>
                <a:lnTo>
                  <a:pt x="1873031" y="0"/>
                </a:lnTo>
                <a:lnTo>
                  <a:pt x="1873031" y="0"/>
                </a:lnTo>
                <a:lnTo>
                  <a:pt x="3489180" y="0"/>
                </a:lnTo>
                <a:lnTo>
                  <a:pt x="6698327" y="0"/>
                </a:lnTo>
                <a:cubicBezTo>
                  <a:pt x="7008638" y="0"/>
                  <a:pt x="7260194" y="251556"/>
                  <a:pt x="7260194" y="561867"/>
                </a:cubicBezTo>
                <a:lnTo>
                  <a:pt x="7260194" y="1966496"/>
                </a:lnTo>
                <a:lnTo>
                  <a:pt x="7260194" y="1966496"/>
                </a:lnTo>
                <a:lnTo>
                  <a:pt x="7260194" y="2809280"/>
                </a:lnTo>
                <a:lnTo>
                  <a:pt x="7260194" y="2809269"/>
                </a:lnTo>
                <a:cubicBezTo>
                  <a:pt x="7260194" y="3119580"/>
                  <a:pt x="7008638" y="3371136"/>
                  <a:pt x="6698327" y="3371136"/>
                </a:cubicBezTo>
                <a:lnTo>
                  <a:pt x="3489180" y="3371136"/>
                </a:lnTo>
                <a:lnTo>
                  <a:pt x="1873031" y="3371136"/>
                </a:lnTo>
                <a:lnTo>
                  <a:pt x="1873031" y="3371136"/>
                </a:lnTo>
                <a:lnTo>
                  <a:pt x="1357465" y="3371136"/>
                </a:lnTo>
                <a:cubicBezTo>
                  <a:pt x="1047154" y="3371136"/>
                  <a:pt x="795598" y="3119580"/>
                  <a:pt x="795598" y="2809269"/>
                </a:cubicBezTo>
                <a:lnTo>
                  <a:pt x="770198" y="2333030"/>
                </a:lnTo>
                <a:lnTo>
                  <a:pt x="0" y="2044324"/>
                </a:lnTo>
                <a:lnTo>
                  <a:pt x="795598" y="1966496"/>
                </a:lnTo>
                <a:lnTo>
                  <a:pt x="795598" y="561867"/>
                </a:lnTo>
                <a:close/>
              </a:path>
            </a:pathLst>
          </a:custGeom>
          <a:solidFill>
            <a:schemeClr val="accent4">
              <a:lumMod val="20000"/>
              <a:lumOff val="80000"/>
            </a:schemeClr>
          </a:solidFill>
          <a:ln w="76200">
            <a:solidFill>
              <a:srgbClr val="FF6600"/>
            </a:solidFill>
            <a:prstDash val="sysDash"/>
          </a:ln>
        </p:spPr>
        <p:txBody>
          <a:bodyPr wrap="square">
            <a:spAutoFit/>
          </a:bodyPr>
          <a:lstStyle/>
          <a:p>
            <a:pPr algn="just"/>
            <a:endParaRPr lang="en-US" sz="4800">
              <a:latin typeface="iCiel Baliho Script" pitchFamily="2" charset="0"/>
            </a:endParaRPr>
          </a:p>
          <a:p>
            <a:pPr algn="just"/>
            <a:endParaRPr lang="en-US" sz="4800">
              <a:latin typeface="iCiel Baliho Script" pitchFamily="2" charset="0"/>
            </a:endParaRPr>
          </a:p>
          <a:p>
            <a:pPr algn="just"/>
            <a:endParaRPr lang="en-US" sz="4800">
              <a:latin typeface="iCiel Baliho Script" pitchFamily="2" charset="0"/>
            </a:endParaRPr>
          </a:p>
          <a:p>
            <a:pPr algn="just"/>
            <a:endParaRPr lang="en-US" sz="4800">
              <a:latin typeface="iCiel Baliho Script" pitchFamily="2" charset="0"/>
            </a:endParaRPr>
          </a:p>
          <a:p>
            <a:pPr algn="just"/>
            <a:endParaRPr lang="en-US" sz="4800" dirty="0">
              <a:latin typeface="iCiel Baliho Script" pitchFamily="2" charset="0"/>
            </a:endParaRPr>
          </a:p>
        </p:txBody>
      </p:sp>
      <p:sp>
        <p:nvSpPr>
          <p:cNvPr id="9" name="TextBox 8">
            <a:extLst>
              <a:ext uri="{FF2B5EF4-FFF2-40B4-BE49-F238E27FC236}">
                <a16:creationId xmlns:a16="http://schemas.microsoft.com/office/drawing/2014/main" id="{9CEA41E8-9F54-4299-09C6-F07A72D95555}"/>
              </a:ext>
            </a:extLst>
          </p:cNvPr>
          <p:cNvSpPr txBox="1"/>
          <p:nvPr/>
        </p:nvSpPr>
        <p:spPr>
          <a:xfrm>
            <a:off x="5076000" y="2756536"/>
            <a:ext cx="6035822" cy="3785652"/>
          </a:xfrm>
          <a:prstGeom prst="rect">
            <a:avLst/>
          </a:prstGeom>
          <a:noFill/>
        </p:spPr>
        <p:txBody>
          <a:bodyPr wrap="square">
            <a:spAutoFit/>
          </a:bodyPr>
          <a:lstStyle/>
          <a:p>
            <a:pPr algn="just"/>
            <a:r>
              <a:rPr lang="vi-VN" sz="4800">
                <a:solidFill>
                  <a:srgbClr val="FF6600"/>
                </a:solidFill>
                <a:latin typeface="iCiel Baliho Script" pitchFamily="2" charset="0"/>
              </a:rPr>
              <a:t>Khung cảnh thành phố Đà Lạt thanh bình, tuyệt đẹp thấp thoáng trong sương khiến bé mải ngắm nhìn cảnh vật một cách say mê.</a:t>
            </a:r>
          </a:p>
        </p:txBody>
      </p:sp>
      <p:pic>
        <p:nvPicPr>
          <p:cNvPr id="11" name="Picture 4">
            <a:extLst>
              <a:ext uri="{FF2B5EF4-FFF2-40B4-BE49-F238E27FC236}">
                <a16:creationId xmlns:a16="http://schemas.microsoft.com/office/drawing/2014/main" id="{78F87486-3E5A-A23D-D4C4-2EB09E2D96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1347" y="150020"/>
            <a:ext cx="11749305" cy="2299269"/>
          </a:xfrm>
          <a:prstGeom prst="rect">
            <a:avLst/>
          </a:prstGeom>
        </p:spPr>
      </p:pic>
      <p:sp>
        <p:nvSpPr>
          <p:cNvPr id="12" name="TextBox 11">
            <a:extLst>
              <a:ext uri="{FF2B5EF4-FFF2-40B4-BE49-F238E27FC236}">
                <a16:creationId xmlns:a16="http://schemas.microsoft.com/office/drawing/2014/main" id="{3932907D-4B6C-2979-AAD8-C9C39B8E144A}"/>
              </a:ext>
            </a:extLst>
          </p:cNvPr>
          <p:cNvSpPr txBox="1"/>
          <p:nvPr/>
        </p:nvSpPr>
        <p:spPr>
          <a:xfrm>
            <a:off x="620149" y="330158"/>
            <a:ext cx="11248903" cy="1938992"/>
          </a:xfrm>
          <a:prstGeom prst="rect">
            <a:avLst/>
          </a:prstGeom>
          <a:noFill/>
        </p:spPr>
        <p:txBody>
          <a:bodyPr wrap="square">
            <a:spAutoFit/>
          </a:bodyPr>
          <a:lstStyle/>
          <a:p>
            <a:pPr algn="ctr"/>
            <a:r>
              <a:rPr lang="en-US" sz="3000" b="1">
                <a:solidFill>
                  <a:srgbClr val="002060"/>
                </a:solidFill>
              </a:rPr>
              <a:t>Đọc thành tiếng đoạn từ đầu đến “rung bờm gió” và trả lời câu hỏi:</a:t>
            </a:r>
          </a:p>
          <a:p>
            <a:pPr algn="ctr"/>
            <a:r>
              <a:rPr lang="en-US" sz="3000" b="1" i="1">
                <a:solidFill>
                  <a:srgbClr val="E04478"/>
                </a:solidFill>
              </a:rPr>
              <a:t>Vì sao tác giả nói:</a:t>
            </a:r>
          </a:p>
          <a:p>
            <a:pPr algn="ctr"/>
            <a:r>
              <a:rPr lang="en-US" sz="3000" b="1" i="1">
                <a:solidFill>
                  <a:srgbClr val="E04478"/>
                </a:solidFill>
              </a:rPr>
              <a:t>“Bé thả hồn ra bốn phía</a:t>
            </a:r>
          </a:p>
          <a:p>
            <a:pPr algn="ctr"/>
            <a:r>
              <a:rPr lang="en-US" sz="3000" b="1" i="1">
                <a:solidFill>
                  <a:srgbClr val="E04478"/>
                </a:solidFill>
              </a:rPr>
              <a:t>Không say xe mà say sương”?</a:t>
            </a:r>
          </a:p>
        </p:txBody>
      </p:sp>
      <p:pic>
        <p:nvPicPr>
          <p:cNvPr id="13" name="Picture 18">
            <a:extLst>
              <a:ext uri="{FF2B5EF4-FFF2-40B4-BE49-F238E27FC236}">
                <a16:creationId xmlns:a16="http://schemas.microsoft.com/office/drawing/2014/main" id="{51662ACA-7755-3985-5400-F028F8DFC09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1695" y="172139"/>
            <a:ext cx="840214" cy="901839"/>
          </a:xfrm>
          <a:prstGeom prst="rect">
            <a:avLst/>
          </a:prstGeom>
        </p:spPr>
      </p:pic>
      <p:pic>
        <p:nvPicPr>
          <p:cNvPr id="14" name="Picture 4" descr="Happy cute little kid play and wear jacket in winter season">
            <a:extLst>
              <a:ext uri="{FF2B5EF4-FFF2-40B4-BE49-F238E27FC236}">
                <a16:creationId xmlns:a16="http://schemas.microsoft.com/office/drawing/2014/main" id="{8CE02D4E-4E60-ED8D-C6B6-A435CBFDB65B}"/>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foregroundMark x1="46311" y1="37380" x2="51434" y2="40096"/>
                        <a14:foregroundMark x1="59631" y1="35144" x2="60861" y2="38818"/>
                      </a14:backgroundRemoval>
                    </a14:imgEffect>
                  </a14:imgLayer>
                </a14:imgProps>
              </a:ext>
              <a:ext uri="{28A0092B-C50C-407E-A947-70E740481C1C}">
                <a14:useLocalDpi xmlns:a14="http://schemas.microsoft.com/office/drawing/2010/main" val="0"/>
              </a:ext>
            </a:extLst>
          </a:blip>
          <a:srcRect/>
          <a:stretch>
            <a:fillRect/>
          </a:stretch>
        </p:blipFill>
        <p:spPr bwMode="auto">
          <a:xfrm>
            <a:off x="-384931" y="762000"/>
            <a:ext cx="5278023" cy="6770579"/>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5037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3D0082A-2461-8C54-802A-9674127186FB}"/>
              </a:ext>
            </a:extLst>
          </p:cNvPr>
          <p:cNvSpPr txBox="1"/>
          <p:nvPr/>
        </p:nvSpPr>
        <p:spPr>
          <a:xfrm flipV="1">
            <a:off x="3779456" y="2211269"/>
            <a:ext cx="7260194" cy="4284000"/>
          </a:xfrm>
          <a:custGeom>
            <a:avLst/>
            <a:gdLst>
              <a:gd name="connsiteX0" fmla="*/ 0 w 6464596"/>
              <a:gd name="connsiteY0" fmla="*/ 561867 h 3371136"/>
              <a:gd name="connsiteX1" fmla="*/ 561867 w 6464596"/>
              <a:gd name="connsiteY1" fmla="*/ 0 h 3371136"/>
              <a:gd name="connsiteX2" fmla="*/ 1077433 w 6464596"/>
              <a:gd name="connsiteY2" fmla="*/ 0 h 3371136"/>
              <a:gd name="connsiteX3" fmla="*/ 1077433 w 6464596"/>
              <a:gd name="connsiteY3" fmla="*/ 0 h 3371136"/>
              <a:gd name="connsiteX4" fmla="*/ 2693582 w 6464596"/>
              <a:gd name="connsiteY4" fmla="*/ 0 h 3371136"/>
              <a:gd name="connsiteX5" fmla="*/ 5902729 w 6464596"/>
              <a:gd name="connsiteY5" fmla="*/ 0 h 3371136"/>
              <a:gd name="connsiteX6" fmla="*/ 6464596 w 6464596"/>
              <a:gd name="connsiteY6" fmla="*/ 561867 h 3371136"/>
              <a:gd name="connsiteX7" fmla="*/ 6464596 w 6464596"/>
              <a:gd name="connsiteY7" fmla="*/ 1966496 h 3371136"/>
              <a:gd name="connsiteX8" fmla="*/ 6464596 w 6464596"/>
              <a:gd name="connsiteY8" fmla="*/ 1966496 h 3371136"/>
              <a:gd name="connsiteX9" fmla="*/ 6464596 w 6464596"/>
              <a:gd name="connsiteY9" fmla="*/ 2809280 h 3371136"/>
              <a:gd name="connsiteX10" fmla="*/ 6464596 w 6464596"/>
              <a:gd name="connsiteY10" fmla="*/ 2809269 h 3371136"/>
              <a:gd name="connsiteX11" fmla="*/ 5902729 w 6464596"/>
              <a:gd name="connsiteY11" fmla="*/ 3371136 h 3371136"/>
              <a:gd name="connsiteX12" fmla="*/ 2693582 w 6464596"/>
              <a:gd name="connsiteY12" fmla="*/ 3371136 h 3371136"/>
              <a:gd name="connsiteX13" fmla="*/ 1077433 w 6464596"/>
              <a:gd name="connsiteY13" fmla="*/ 3371136 h 3371136"/>
              <a:gd name="connsiteX14" fmla="*/ 1077433 w 6464596"/>
              <a:gd name="connsiteY14" fmla="*/ 3371136 h 3371136"/>
              <a:gd name="connsiteX15" fmla="*/ 561867 w 6464596"/>
              <a:gd name="connsiteY15" fmla="*/ 3371136 h 3371136"/>
              <a:gd name="connsiteX16" fmla="*/ 0 w 6464596"/>
              <a:gd name="connsiteY16" fmla="*/ 2809269 h 3371136"/>
              <a:gd name="connsiteX17" fmla="*/ 0 w 6464596"/>
              <a:gd name="connsiteY17" fmla="*/ 2809280 h 3371136"/>
              <a:gd name="connsiteX18" fmla="*/ -795598 w 6464596"/>
              <a:gd name="connsiteY18" fmla="*/ 2044324 h 3371136"/>
              <a:gd name="connsiteX19" fmla="*/ 0 w 6464596"/>
              <a:gd name="connsiteY19" fmla="*/ 1966496 h 3371136"/>
              <a:gd name="connsiteX20" fmla="*/ 0 w 6464596"/>
              <a:gd name="connsiteY20" fmla="*/ 561867 h 3371136"/>
              <a:gd name="connsiteX0" fmla="*/ 795598 w 7260194"/>
              <a:gd name="connsiteY0" fmla="*/ 561867 h 3371136"/>
              <a:gd name="connsiteX1" fmla="*/ 1357465 w 7260194"/>
              <a:gd name="connsiteY1" fmla="*/ 0 h 3371136"/>
              <a:gd name="connsiteX2" fmla="*/ 1873031 w 7260194"/>
              <a:gd name="connsiteY2" fmla="*/ 0 h 3371136"/>
              <a:gd name="connsiteX3" fmla="*/ 1873031 w 7260194"/>
              <a:gd name="connsiteY3" fmla="*/ 0 h 3371136"/>
              <a:gd name="connsiteX4" fmla="*/ 3489180 w 7260194"/>
              <a:gd name="connsiteY4" fmla="*/ 0 h 3371136"/>
              <a:gd name="connsiteX5" fmla="*/ 6698327 w 7260194"/>
              <a:gd name="connsiteY5" fmla="*/ 0 h 3371136"/>
              <a:gd name="connsiteX6" fmla="*/ 7260194 w 7260194"/>
              <a:gd name="connsiteY6" fmla="*/ 561867 h 3371136"/>
              <a:gd name="connsiteX7" fmla="*/ 7260194 w 7260194"/>
              <a:gd name="connsiteY7" fmla="*/ 1966496 h 3371136"/>
              <a:gd name="connsiteX8" fmla="*/ 7260194 w 7260194"/>
              <a:gd name="connsiteY8" fmla="*/ 1966496 h 3371136"/>
              <a:gd name="connsiteX9" fmla="*/ 7260194 w 7260194"/>
              <a:gd name="connsiteY9" fmla="*/ 2809280 h 3371136"/>
              <a:gd name="connsiteX10" fmla="*/ 7260194 w 7260194"/>
              <a:gd name="connsiteY10" fmla="*/ 2809269 h 3371136"/>
              <a:gd name="connsiteX11" fmla="*/ 6698327 w 7260194"/>
              <a:gd name="connsiteY11" fmla="*/ 3371136 h 3371136"/>
              <a:gd name="connsiteX12" fmla="*/ 3489180 w 7260194"/>
              <a:gd name="connsiteY12" fmla="*/ 3371136 h 3371136"/>
              <a:gd name="connsiteX13" fmla="*/ 1873031 w 7260194"/>
              <a:gd name="connsiteY13" fmla="*/ 3371136 h 3371136"/>
              <a:gd name="connsiteX14" fmla="*/ 1873031 w 7260194"/>
              <a:gd name="connsiteY14" fmla="*/ 3371136 h 3371136"/>
              <a:gd name="connsiteX15" fmla="*/ 1357465 w 7260194"/>
              <a:gd name="connsiteY15" fmla="*/ 3371136 h 3371136"/>
              <a:gd name="connsiteX16" fmla="*/ 795598 w 7260194"/>
              <a:gd name="connsiteY16" fmla="*/ 2809269 h 3371136"/>
              <a:gd name="connsiteX17" fmla="*/ 770198 w 7260194"/>
              <a:gd name="connsiteY17" fmla="*/ 2333030 h 3371136"/>
              <a:gd name="connsiteX18" fmla="*/ 0 w 7260194"/>
              <a:gd name="connsiteY18" fmla="*/ 2044324 h 3371136"/>
              <a:gd name="connsiteX19" fmla="*/ 795598 w 7260194"/>
              <a:gd name="connsiteY19" fmla="*/ 1966496 h 3371136"/>
              <a:gd name="connsiteX20" fmla="*/ 795598 w 7260194"/>
              <a:gd name="connsiteY20" fmla="*/ 561867 h 337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60194" h="3371136">
                <a:moveTo>
                  <a:pt x="795598" y="561867"/>
                </a:moveTo>
                <a:cubicBezTo>
                  <a:pt x="795598" y="251556"/>
                  <a:pt x="1047154" y="0"/>
                  <a:pt x="1357465" y="0"/>
                </a:cubicBezTo>
                <a:lnTo>
                  <a:pt x="1873031" y="0"/>
                </a:lnTo>
                <a:lnTo>
                  <a:pt x="1873031" y="0"/>
                </a:lnTo>
                <a:lnTo>
                  <a:pt x="3489180" y="0"/>
                </a:lnTo>
                <a:lnTo>
                  <a:pt x="6698327" y="0"/>
                </a:lnTo>
                <a:cubicBezTo>
                  <a:pt x="7008638" y="0"/>
                  <a:pt x="7260194" y="251556"/>
                  <a:pt x="7260194" y="561867"/>
                </a:cubicBezTo>
                <a:lnTo>
                  <a:pt x="7260194" y="1966496"/>
                </a:lnTo>
                <a:lnTo>
                  <a:pt x="7260194" y="1966496"/>
                </a:lnTo>
                <a:lnTo>
                  <a:pt x="7260194" y="2809280"/>
                </a:lnTo>
                <a:lnTo>
                  <a:pt x="7260194" y="2809269"/>
                </a:lnTo>
                <a:cubicBezTo>
                  <a:pt x="7260194" y="3119580"/>
                  <a:pt x="7008638" y="3371136"/>
                  <a:pt x="6698327" y="3371136"/>
                </a:cubicBezTo>
                <a:lnTo>
                  <a:pt x="3489180" y="3371136"/>
                </a:lnTo>
                <a:lnTo>
                  <a:pt x="1873031" y="3371136"/>
                </a:lnTo>
                <a:lnTo>
                  <a:pt x="1873031" y="3371136"/>
                </a:lnTo>
                <a:lnTo>
                  <a:pt x="1357465" y="3371136"/>
                </a:lnTo>
                <a:cubicBezTo>
                  <a:pt x="1047154" y="3371136"/>
                  <a:pt x="795598" y="3119580"/>
                  <a:pt x="795598" y="2809269"/>
                </a:cubicBezTo>
                <a:lnTo>
                  <a:pt x="770198" y="2333030"/>
                </a:lnTo>
                <a:lnTo>
                  <a:pt x="0" y="2044324"/>
                </a:lnTo>
                <a:lnTo>
                  <a:pt x="795598" y="1966496"/>
                </a:lnTo>
                <a:lnTo>
                  <a:pt x="795598" y="561867"/>
                </a:lnTo>
                <a:close/>
              </a:path>
            </a:pathLst>
          </a:custGeom>
          <a:solidFill>
            <a:schemeClr val="accent4">
              <a:lumMod val="20000"/>
              <a:lumOff val="80000"/>
            </a:schemeClr>
          </a:solidFill>
          <a:ln w="76200">
            <a:solidFill>
              <a:srgbClr val="FF6600"/>
            </a:solidFill>
            <a:prstDash val="sysDash"/>
          </a:ln>
        </p:spPr>
        <p:txBody>
          <a:bodyPr wrap="square">
            <a:spAutoFit/>
          </a:bodyPr>
          <a:lstStyle/>
          <a:p>
            <a:pPr algn="just"/>
            <a:endParaRPr lang="en-US" sz="4800">
              <a:latin typeface="iCiel Baliho Script" pitchFamily="2" charset="0"/>
            </a:endParaRPr>
          </a:p>
          <a:p>
            <a:pPr algn="just"/>
            <a:endParaRPr lang="en-US" sz="4800">
              <a:latin typeface="iCiel Baliho Script" pitchFamily="2" charset="0"/>
            </a:endParaRPr>
          </a:p>
          <a:p>
            <a:pPr algn="just"/>
            <a:endParaRPr lang="en-US" sz="4800">
              <a:latin typeface="iCiel Baliho Script" pitchFamily="2" charset="0"/>
            </a:endParaRPr>
          </a:p>
          <a:p>
            <a:pPr algn="just"/>
            <a:endParaRPr lang="en-US" sz="4800">
              <a:latin typeface="iCiel Baliho Script" pitchFamily="2" charset="0"/>
            </a:endParaRPr>
          </a:p>
          <a:p>
            <a:pPr algn="just"/>
            <a:endParaRPr lang="en-US" sz="4800">
              <a:latin typeface="iCiel Baliho Script" pitchFamily="2" charset="0"/>
            </a:endParaRPr>
          </a:p>
          <a:p>
            <a:pPr algn="just"/>
            <a:endParaRPr lang="en-US" sz="4800" dirty="0">
              <a:latin typeface="iCiel Baliho Script" pitchFamily="2" charset="0"/>
            </a:endParaRPr>
          </a:p>
        </p:txBody>
      </p:sp>
      <p:sp>
        <p:nvSpPr>
          <p:cNvPr id="9" name="TextBox 8">
            <a:extLst>
              <a:ext uri="{FF2B5EF4-FFF2-40B4-BE49-F238E27FC236}">
                <a16:creationId xmlns:a16="http://schemas.microsoft.com/office/drawing/2014/main" id="{9CEA41E8-9F54-4299-09C6-F07A72D95555}"/>
              </a:ext>
            </a:extLst>
          </p:cNvPr>
          <p:cNvSpPr txBox="1"/>
          <p:nvPr/>
        </p:nvSpPr>
        <p:spPr>
          <a:xfrm>
            <a:off x="4780653" y="2275638"/>
            <a:ext cx="6035822" cy="4154984"/>
          </a:xfrm>
          <a:prstGeom prst="rect">
            <a:avLst/>
          </a:prstGeom>
          <a:noFill/>
        </p:spPr>
        <p:txBody>
          <a:bodyPr wrap="square">
            <a:spAutoFit/>
          </a:bodyPr>
          <a:lstStyle/>
          <a:p>
            <a:pPr algn="just"/>
            <a:r>
              <a:rPr lang="vi-VN" sz="4400">
                <a:solidFill>
                  <a:srgbClr val="FF6600"/>
                </a:solidFill>
                <a:latin typeface="iCiel Baliho Script" pitchFamily="2" charset="0"/>
              </a:rPr>
              <a:t>Hình ảnh “Ngựa quen đường cũ”, hí vang rung bờm trong gió, mắt ngựa như có ánh nắng ấm áp, long lanh như biết hỏi du khách: “Một mai, bạn trở lại không?”.</a:t>
            </a:r>
          </a:p>
        </p:txBody>
      </p:sp>
      <p:pic>
        <p:nvPicPr>
          <p:cNvPr id="11" name="Picture 4">
            <a:extLst>
              <a:ext uri="{FF2B5EF4-FFF2-40B4-BE49-F238E27FC236}">
                <a16:creationId xmlns:a16="http://schemas.microsoft.com/office/drawing/2014/main" id="{78F87486-3E5A-A23D-D4C4-2EB09E2D96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1347" y="150021"/>
            <a:ext cx="11749305" cy="1831180"/>
          </a:xfrm>
          <a:prstGeom prst="rect">
            <a:avLst/>
          </a:prstGeom>
        </p:spPr>
      </p:pic>
      <p:sp>
        <p:nvSpPr>
          <p:cNvPr id="12" name="TextBox 11">
            <a:extLst>
              <a:ext uri="{FF2B5EF4-FFF2-40B4-BE49-F238E27FC236}">
                <a16:creationId xmlns:a16="http://schemas.microsoft.com/office/drawing/2014/main" id="{3932907D-4B6C-2979-AAD8-C9C39B8E144A}"/>
              </a:ext>
            </a:extLst>
          </p:cNvPr>
          <p:cNvSpPr txBox="1"/>
          <p:nvPr/>
        </p:nvSpPr>
        <p:spPr>
          <a:xfrm>
            <a:off x="620149" y="330158"/>
            <a:ext cx="11248903" cy="1477328"/>
          </a:xfrm>
          <a:prstGeom prst="rect">
            <a:avLst/>
          </a:prstGeom>
          <a:noFill/>
        </p:spPr>
        <p:txBody>
          <a:bodyPr wrap="square">
            <a:spAutoFit/>
          </a:bodyPr>
          <a:lstStyle/>
          <a:p>
            <a:pPr algn="ctr"/>
            <a:r>
              <a:rPr lang="en-US" sz="3000" b="1">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Đọc thành tiếng đoạn từ “Con đường chầm chậm” đến hết</a:t>
            </a:r>
          </a:p>
          <a:p>
            <a:pPr algn="ctr"/>
            <a:r>
              <a:rPr lang="en-US" sz="3000" b="1">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và trả lời câu hỏi: </a:t>
            </a:r>
            <a:r>
              <a:rPr lang="en-US" sz="3000" b="1" i="1">
                <a:solidFill>
                  <a:srgbClr val="FF33CC"/>
                </a:solidFill>
                <a:latin typeface="Calibri" panose="020F0502020204030204" pitchFamily="34" charset="0"/>
                <a:ea typeface="Calibri" panose="020F0502020204030204" pitchFamily="34" charset="0"/>
                <a:cs typeface="Calibri" panose="020F0502020204030204" pitchFamily="34" charset="0"/>
              </a:rPr>
              <a:t>Những hình ảnh nào cho thấy chú ngựa</a:t>
            </a:r>
          </a:p>
          <a:p>
            <a:pPr algn="ctr"/>
            <a:r>
              <a:rPr lang="en-US" sz="3000" b="1" i="1">
                <a:solidFill>
                  <a:srgbClr val="FF33CC"/>
                </a:solidFill>
                <a:latin typeface="Calibri" panose="020F0502020204030204" pitchFamily="34" charset="0"/>
                <a:ea typeface="Calibri" panose="020F0502020204030204" pitchFamily="34" charset="0"/>
                <a:cs typeface="Calibri" panose="020F0502020204030204" pitchFamily="34" charset="0"/>
              </a:rPr>
              <a:t>rất lưu luyến với du khách?</a:t>
            </a:r>
          </a:p>
        </p:txBody>
      </p:sp>
      <p:pic>
        <p:nvPicPr>
          <p:cNvPr id="2" name="Picture 5">
            <a:extLst>
              <a:ext uri="{FF2B5EF4-FFF2-40B4-BE49-F238E27FC236}">
                <a16:creationId xmlns:a16="http://schemas.microsoft.com/office/drawing/2014/main" id="{05D72D2C-ACC1-5B9B-9B13-64A6C8B0133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26636" y="214390"/>
            <a:ext cx="787025" cy="845127"/>
          </a:xfrm>
          <a:prstGeom prst="rect">
            <a:avLst/>
          </a:prstGeom>
        </p:spPr>
      </p:pic>
      <p:pic>
        <p:nvPicPr>
          <p:cNvPr id="3" name="Picture 12" descr="Vector happy cute little kid play and wear jacket in winter season">
            <a:extLst>
              <a:ext uri="{FF2B5EF4-FFF2-40B4-BE49-F238E27FC236}">
                <a16:creationId xmlns:a16="http://schemas.microsoft.com/office/drawing/2014/main" id="{09800800-B152-C649-7C58-1FAAC0646DE3}"/>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foregroundMark x1="38730" y1="36102" x2="53279" y2="37540"/>
                        <a14:foregroundMark x1="54713" y1="35942" x2="58811" y2="36901"/>
                        <a14:foregroundMark x1="58402" y1="29712" x2="58402" y2="39137"/>
                      </a14:backgroundRemoval>
                    </a14:imgEffect>
                  </a14:imgLayer>
                </a14:imgProps>
              </a:ext>
              <a:ext uri="{28A0092B-C50C-407E-A947-70E740481C1C}">
                <a14:useLocalDpi xmlns:a14="http://schemas.microsoft.com/office/drawing/2010/main" val="0"/>
              </a:ext>
            </a:extLst>
          </a:blip>
          <a:srcRect/>
          <a:stretch>
            <a:fillRect/>
          </a:stretch>
        </p:blipFill>
        <p:spPr bwMode="auto">
          <a:xfrm>
            <a:off x="-313930" y="965199"/>
            <a:ext cx="5324373" cy="683003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7374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3D0082A-2461-8C54-802A-9674127186FB}"/>
              </a:ext>
            </a:extLst>
          </p:cNvPr>
          <p:cNvSpPr txBox="1"/>
          <p:nvPr/>
        </p:nvSpPr>
        <p:spPr>
          <a:xfrm flipV="1">
            <a:off x="3779456" y="2147769"/>
            <a:ext cx="7260194" cy="4284000"/>
          </a:xfrm>
          <a:custGeom>
            <a:avLst/>
            <a:gdLst>
              <a:gd name="connsiteX0" fmla="*/ 0 w 6464596"/>
              <a:gd name="connsiteY0" fmla="*/ 561867 h 3371136"/>
              <a:gd name="connsiteX1" fmla="*/ 561867 w 6464596"/>
              <a:gd name="connsiteY1" fmla="*/ 0 h 3371136"/>
              <a:gd name="connsiteX2" fmla="*/ 1077433 w 6464596"/>
              <a:gd name="connsiteY2" fmla="*/ 0 h 3371136"/>
              <a:gd name="connsiteX3" fmla="*/ 1077433 w 6464596"/>
              <a:gd name="connsiteY3" fmla="*/ 0 h 3371136"/>
              <a:gd name="connsiteX4" fmla="*/ 2693582 w 6464596"/>
              <a:gd name="connsiteY4" fmla="*/ 0 h 3371136"/>
              <a:gd name="connsiteX5" fmla="*/ 5902729 w 6464596"/>
              <a:gd name="connsiteY5" fmla="*/ 0 h 3371136"/>
              <a:gd name="connsiteX6" fmla="*/ 6464596 w 6464596"/>
              <a:gd name="connsiteY6" fmla="*/ 561867 h 3371136"/>
              <a:gd name="connsiteX7" fmla="*/ 6464596 w 6464596"/>
              <a:gd name="connsiteY7" fmla="*/ 1966496 h 3371136"/>
              <a:gd name="connsiteX8" fmla="*/ 6464596 w 6464596"/>
              <a:gd name="connsiteY8" fmla="*/ 1966496 h 3371136"/>
              <a:gd name="connsiteX9" fmla="*/ 6464596 w 6464596"/>
              <a:gd name="connsiteY9" fmla="*/ 2809280 h 3371136"/>
              <a:gd name="connsiteX10" fmla="*/ 6464596 w 6464596"/>
              <a:gd name="connsiteY10" fmla="*/ 2809269 h 3371136"/>
              <a:gd name="connsiteX11" fmla="*/ 5902729 w 6464596"/>
              <a:gd name="connsiteY11" fmla="*/ 3371136 h 3371136"/>
              <a:gd name="connsiteX12" fmla="*/ 2693582 w 6464596"/>
              <a:gd name="connsiteY12" fmla="*/ 3371136 h 3371136"/>
              <a:gd name="connsiteX13" fmla="*/ 1077433 w 6464596"/>
              <a:gd name="connsiteY13" fmla="*/ 3371136 h 3371136"/>
              <a:gd name="connsiteX14" fmla="*/ 1077433 w 6464596"/>
              <a:gd name="connsiteY14" fmla="*/ 3371136 h 3371136"/>
              <a:gd name="connsiteX15" fmla="*/ 561867 w 6464596"/>
              <a:gd name="connsiteY15" fmla="*/ 3371136 h 3371136"/>
              <a:gd name="connsiteX16" fmla="*/ 0 w 6464596"/>
              <a:gd name="connsiteY16" fmla="*/ 2809269 h 3371136"/>
              <a:gd name="connsiteX17" fmla="*/ 0 w 6464596"/>
              <a:gd name="connsiteY17" fmla="*/ 2809280 h 3371136"/>
              <a:gd name="connsiteX18" fmla="*/ -795598 w 6464596"/>
              <a:gd name="connsiteY18" fmla="*/ 2044324 h 3371136"/>
              <a:gd name="connsiteX19" fmla="*/ 0 w 6464596"/>
              <a:gd name="connsiteY19" fmla="*/ 1966496 h 3371136"/>
              <a:gd name="connsiteX20" fmla="*/ 0 w 6464596"/>
              <a:gd name="connsiteY20" fmla="*/ 561867 h 3371136"/>
              <a:gd name="connsiteX0" fmla="*/ 795598 w 7260194"/>
              <a:gd name="connsiteY0" fmla="*/ 561867 h 3371136"/>
              <a:gd name="connsiteX1" fmla="*/ 1357465 w 7260194"/>
              <a:gd name="connsiteY1" fmla="*/ 0 h 3371136"/>
              <a:gd name="connsiteX2" fmla="*/ 1873031 w 7260194"/>
              <a:gd name="connsiteY2" fmla="*/ 0 h 3371136"/>
              <a:gd name="connsiteX3" fmla="*/ 1873031 w 7260194"/>
              <a:gd name="connsiteY3" fmla="*/ 0 h 3371136"/>
              <a:gd name="connsiteX4" fmla="*/ 3489180 w 7260194"/>
              <a:gd name="connsiteY4" fmla="*/ 0 h 3371136"/>
              <a:gd name="connsiteX5" fmla="*/ 6698327 w 7260194"/>
              <a:gd name="connsiteY5" fmla="*/ 0 h 3371136"/>
              <a:gd name="connsiteX6" fmla="*/ 7260194 w 7260194"/>
              <a:gd name="connsiteY6" fmla="*/ 561867 h 3371136"/>
              <a:gd name="connsiteX7" fmla="*/ 7260194 w 7260194"/>
              <a:gd name="connsiteY7" fmla="*/ 1966496 h 3371136"/>
              <a:gd name="connsiteX8" fmla="*/ 7260194 w 7260194"/>
              <a:gd name="connsiteY8" fmla="*/ 1966496 h 3371136"/>
              <a:gd name="connsiteX9" fmla="*/ 7260194 w 7260194"/>
              <a:gd name="connsiteY9" fmla="*/ 2809280 h 3371136"/>
              <a:gd name="connsiteX10" fmla="*/ 7260194 w 7260194"/>
              <a:gd name="connsiteY10" fmla="*/ 2809269 h 3371136"/>
              <a:gd name="connsiteX11" fmla="*/ 6698327 w 7260194"/>
              <a:gd name="connsiteY11" fmla="*/ 3371136 h 3371136"/>
              <a:gd name="connsiteX12" fmla="*/ 3489180 w 7260194"/>
              <a:gd name="connsiteY12" fmla="*/ 3371136 h 3371136"/>
              <a:gd name="connsiteX13" fmla="*/ 1873031 w 7260194"/>
              <a:gd name="connsiteY13" fmla="*/ 3371136 h 3371136"/>
              <a:gd name="connsiteX14" fmla="*/ 1873031 w 7260194"/>
              <a:gd name="connsiteY14" fmla="*/ 3371136 h 3371136"/>
              <a:gd name="connsiteX15" fmla="*/ 1357465 w 7260194"/>
              <a:gd name="connsiteY15" fmla="*/ 3371136 h 3371136"/>
              <a:gd name="connsiteX16" fmla="*/ 795598 w 7260194"/>
              <a:gd name="connsiteY16" fmla="*/ 2809269 h 3371136"/>
              <a:gd name="connsiteX17" fmla="*/ 770198 w 7260194"/>
              <a:gd name="connsiteY17" fmla="*/ 2333030 h 3371136"/>
              <a:gd name="connsiteX18" fmla="*/ 0 w 7260194"/>
              <a:gd name="connsiteY18" fmla="*/ 2044324 h 3371136"/>
              <a:gd name="connsiteX19" fmla="*/ 795598 w 7260194"/>
              <a:gd name="connsiteY19" fmla="*/ 1966496 h 3371136"/>
              <a:gd name="connsiteX20" fmla="*/ 795598 w 7260194"/>
              <a:gd name="connsiteY20" fmla="*/ 561867 h 337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60194" h="3371136">
                <a:moveTo>
                  <a:pt x="795598" y="561867"/>
                </a:moveTo>
                <a:cubicBezTo>
                  <a:pt x="795598" y="251556"/>
                  <a:pt x="1047154" y="0"/>
                  <a:pt x="1357465" y="0"/>
                </a:cubicBezTo>
                <a:lnTo>
                  <a:pt x="1873031" y="0"/>
                </a:lnTo>
                <a:lnTo>
                  <a:pt x="1873031" y="0"/>
                </a:lnTo>
                <a:lnTo>
                  <a:pt x="3489180" y="0"/>
                </a:lnTo>
                <a:lnTo>
                  <a:pt x="6698327" y="0"/>
                </a:lnTo>
                <a:cubicBezTo>
                  <a:pt x="7008638" y="0"/>
                  <a:pt x="7260194" y="251556"/>
                  <a:pt x="7260194" y="561867"/>
                </a:cubicBezTo>
                <a:lnTo>
                  <a:pt x="7260194" y="1966496"/>
                </a:lnTo>
                <a:lnTo>
                  <a:pt x="7260194" y="1966496"/>
                </a:lnTo>
                <a:lnTo>
                  <a:pt x="7260194" y="2809280"/>
                </a:lnTo>
                <a:lnTo>
                  <a:pt x="7260194" y="2809269"/>
                </a:lnTo>
                <a:cubicBezTo>
                  <a:pt x="7260194" y="3119580"/>
                  <a:pt x="7008638" y="3371136"/>
                  <a:pt x="6698327" y="3371136"/>
                </a:cubicBezTo>
                <a:lnTo>
                  <a:pt x="3489180" y="3371136"/>
                </a:lnTo>
                <a:lnTo>
                  <a:pt x="1873031" y="3371136"/>
                </a:lnTo>
                <a:lnTo>
                  <a:pt x="1873031" y="3371136"/>
                </a:lnTo>
                <a:lnTo>
                  <a:pt x="1357465" y="3371136"/>
                </a:lnTo>
                <a:cubicBezTo>
                  <a:pt x="1047154" y="3371136"/>
                  <a:pt x="795598" y="3119580"/>
                  <a:pt x="795598" y="2809269"/>
                </a:cubicBezTo>
                <a:lnTo>
                  <a:pt x="770198" y="2333030"/>
                </a:lnTo>
                <a:lnTo>
                  <a:pt x="0" y="2044324"/>
                </a:lnTo>
                <a:lnTo>
                  <a:pt x="795598" y="1966496"/>
                </a:lnTo>
                <a:lnTo>
                  <a:pt x="795598" y="561867"/>
                </a:lnTo>
                <a:close/>
              </a:path>
            </a:pathLst>
          </a:custGeom>
          <a:solidFill>
            <a:schemeClr val="accent4">
              <a:lumMod val="20000"/>
              <a:lumOff val="80000"/>
            </a:schemeClr>
          </a:solidFill>
          <a:ln w="76200">
            <a:solidFill>
              <a:srgbClr val="FF6600"/>
            </a:solidFill>
            <a:prstDash val="sysDash"/>
          </a:ln>
        </p:spPr>
        <p:txBody>
          <a:bodyPr wrap="square">
            <a:spAutoFit/>
          </a:bodyPr>
          <a:lstStyle/>
          <a:p>
            <a:pPr algn="just"/>
            <a:endParaRPr lang="en-US" sz="4800">
              <a:latin typeface="iCiel Baliho Script" pitchFamily="2" charset="0"/>
            </a:endParaRPr>
          </a:p>
          <a:p>
            <a:pPr algn="just"/>
            <a:endParaRPr lang="en-US" sz="4800">
              <a:latin typeface="iCiel Baliho Script" pitchFamily="2" charset="0"/>
            </a:endParaRPr>
          </a:p>
          <a:p>
            <a:pPr algn="just"/>
            <a:endParaRPr lang="en-US" sz="4800">
              <a:latin typeface="iCiel Baliho Script" pitchFamily="2" charset="0"/>
            </a:endParaRPr>
          </a:p>
          <a:p>
            <a:pPr algn="just"/>
            <a:endParaRPr lang="en-US" sz="4800">
              <a:latin typeface="iCiel Baliho Script" pitchFamily="2" charset="0"/>
            </a:endParaRPr>
          </a:p>
          <a:p>
            <a:pPr algn="just"/>
            <a:endParaRPr lang="en-US" sz="4800">
              <a:latin typeface="iCiel Baliho Script" pitchFamily="2" charset="0"/>
            </a:endParaRPr>
          </a:p>
          <a:p>
            <a:pPr algn="just"/>
            <a:endParaRPr lang="en-US" sz="4800" dirty="0">
              <a:latin typeface="iCiel Baliho Script" pitchFamily="2" charset="0"/>
            </a:endParaRPr>
          </a:p>
        </p:txBody>
      </p:sp>
      <p:sp>
        <p:nvSpPr>
          <p:cNvPr id="9" name="TextBox 8">
            <a:extLst>
              <a:ext uri="{FF2B5EF4-FFF2-40B4-BE49-F238E27FC236}">
                <a16:creationId xmlns:a16="http://schemas.microsoft.com/office/drawing/2014/main" id="{9CEA41E8-9F54-4299-09C6-F07A72D95555}"/>
              </a:ext>
            </a:extLst>
          </p:cNvPr>
          <p:cNvSpPr txBox="1"/>
          <p:nvPr/>
        </p:nvSpPr>
        <p:spPr>
          <a:xfrm>
            <a:off x="4818753" y="2473143"/>
            <a:ext cx="6035822" cy="3785652"/>
          </a:xfrm>
          <a:prstGeom prst="rect">
            <a:avLst/>
          </a:prstGeom>
          <a:noFill/>
        </p:spPr>
        <p:txBody>
          <a:bodyPr wrap="square">
            <a:spAutoFit/>
          </a:bodyPr>
          <a:lstStyle/>
          <a:p>
            <a:pPr algn="just"/>
            <a:r>
              <a:rPr lang="vi-VN" sz="4800">
                <a:solidFill>
                  <a:srgbClr val="FF6600"/>
                </a:solidFill>
                <a:latin typeface="iCiel Baliho Script" pitchFamily="2" charset="0"/>
              </a:rPr>
              <a:t>Vì cảnh vật Đà Lạt rất đẹp, thanh bình, đáng yêu, người và vật đều quý mến du khách và vì du khách rất yêu Đà Lạt.</a:t>
            </a:r>
          </a:p>
        </p:txBody>
      </p:sp>
      <p:pic>
        <p:nvPicPr>
          <p:cNvPr id="11" name="Picture 4">
            <a:extLst>
              <a:ext uri="{FF2B5EF4-FFF2-40B4-BE49-F238E27FC236}">
                <a16:creationId xmlns:a16="http://schemas.microsoft.com/office/drawing/2014/main" id="{78F87486-3E5A-A23D-D4C4-2EB09E2D96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1347" y="150021"/>
            <a:ext cx="11749305" cy="1831180"/>
          </a:xfrm>
          <a:prstGeom prst="rect">
            <a:avLst/>
          </a:prstGeom>
        </p:spPr>
      </p:pic>
      <p:sp>
        <p:nvSpPr>
          <p:cNvPr id="12" name="TextBox 11">
            <a:extLst>
              <a:ext uri="{FF2B5EF4-FFF2-40B4-BE49-F238E27FC236}">
                <a16:creationId xmlns:a16="http://schemas.microsoft.com/office/drawing/2014/main" id="{3932907D-4B6C-2979-AAD8-C9C39B8E144A}"/>
              </a:ext>
            </a:extLst>
          </p:cNvPr>
          <p:cNvSpPr txBox="1"/>
          <p:nvPr/>
        </p:nvSpPr>
        <p:spPr>
          <a:xfrm>
            <a:off x="620149" y="330158"/>
            <a:ext cx="11248903" cy="1477328"/>
          </a:xfrm>
          <a:prstGeom prst="rect">
            <a:avLst/>
          </a:prstGeom>
          <a:noFill/>
        </p:spPr>
        <p:txBody>
          <a:bodyPr wrap="square">
            <a:spAutoFit/>
          </a:bodyPr>
          <a:lstStyle/>
          <a:p>
            <a:pPr algn="ctr"/>
            <a:r>
              <a:rPr lang="en-US" sz="3000" b="1">
                <a:solidFill>
                  <a:srgbClr val="002060"/>
                </a:solidFill>
              </a:rPr>
              <a:t>Đọc thành tiếng đoạn từ “Con đường chầm chậm” </a:t>
            </a:r>
          </a:p>
          <a:p>
            <a:pPr algn="ctr"/>
            <a:r>
              <a:rPr lang="en-US" sz="3000" b="1">
                <a:solidFill>
                  <a:srgbClr val="002060"/>
                </a:solidFill>
              </a:rPr>
              <a:t>đến hết và trả lời câu hỏi:</a:t>
            </a:r>
          </a:p>
          <a:p>
            <a:pPr algn="ctr"/>
            <a:r>
              <a:rPr lang="en-US" sz="3000" b="1">
                <a:solidFill>
                  <a:srgbClr val="E04478"/>
                </a:solidFill>
              </a:rPr>
              <a:t>	</a:t>
            </a:r>
            <a:r>
              <a:rPr lang="en-US" sz="3000" b="1" i="1">
                <a:solidFill>
                  <a:srgbClr val="E04478"/>
                </a:solidFill>
              </a:rPr>
              <a:t>Theo em, vì sao du khách không muốn rời xa Đà Lạt?</a:t>
            </a:r>
            <a:endParaRPr lang="en-US" sz="3000" b="1">
              <a:solidFill>
                <a:srgbClr val="E04478"/>
              </a:solidFill>
            </a:endParaRPr>
          </a:p>
        </p:txBody>
      </p:sp>
      <p:pic>
        <p:nvPicPr>
          <p:cNvPr id="4" name="Picture 4">
            <a:extLst>
              <a:ext uri="{FF2B5EF4-FFF2-40B4-BE49-F238E27FC236}">
                <a16:creationId xmlns:a16="http://schemas.microsoft.com/office/drawing/2014/main" id="{5D65A1E9-6310-805E-F9AB-A6E920B6493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33497" y="223336"/>
            <a:ext cx="977538" cy="1114005"/>
          </a:xfrm>
          <a:prstGeom prst="rect">
            <a:avLst/>
          </a:prstGeom>
        </p:spPr>
      </p:pic>
      <p:pic>
        <p:nvPicPr>
          <p:cNvPr id="5" name="Picture 2" descr="Vector happy cute little kid play and wear jacket in winter season">
            <a:extLst>
              <a:ext uri="{FF2B5EF4-FFF2-40B4-BE49-F238E27FC236}">
                <a16:creationId xmlns:a16="http://schemas.microsoft.com/office/drawing/2014/main" id="{C5B76BFE-5E09-9F09-D1E8-A225A4331EBC}"/>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foregroundMark x1="47131" y1="77476" x2="49590" y2="79712"/>
                        <a14:foregroundMark x1="61680" y1="73482" x2="65369" y2="78275"/>
                      </a14:backgroundRemoval>
                    </a14:imgEffect>
                  </a14:imgLayer>
                </a14:imgProps>
              </a:ext>
              <a:ext uri="{28A0092B-C50C-407E-A947-70E740481C1C}">
                <a14:useLocalDpi xmlns:a14="http://schemas.microsoft.com/office/drawing/2010/main" val="0"/>
              </a:ext>
            </a:extLst>
          </a:blip>
          <a:srcRect/>
          <a:stretch>
            <a:fillRect/>
          </a:stretch>
        </p:blipFill>
        <p:spPr bwMode="auto">
          <a:xfrm>
            <a:off x="-918229" y="650004"/>
            <a:ext cx="5736982" cy="735932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5147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0">
            <a:extLst>
              <a:ext uri="{FF2B5EF4-FFF2-40B4-BE49-F238E27FC236}">
                <a16:creationId xmlns:a16="http://schemas.microsoft.com/office/drawing/2014/main" id="{6DC6FAF0-3408-04A4-A490-6BAF665C699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841429" y="-137539"/>
            <a:ext cx="8509142" cy="2690239"/>
          </a:xfrm>
          <a:prstGeom prst="rect">
            <a:avLst/>
          </a:prstGeom>
          <a:effectLst>
            <a:outerShdw blurRad="50800" dist="38100" dir="5400000" algn="t" rotWithShape="0">
              <a:prstClr val="black">
                <a:alpha val="40000"/>
              </a:prstClr>
            </a:outerShdw>
          </a:effectLst>
        </p:spPr>
      </p:pic>
      <p:sp>
        <p:nvSpPr>
          <p:cNvPr id="3" name="TextBox 2">
            <a:extLst>
              <a:ext uri="{FF2B5EF4-FFF2-40B4-BE49-F238E27FC236}">
                <a16:creationId xmlns:a16="http://schemas.microsoft.com/office/drawing/2014/main" id="{E4B47038-C795-C9F9-1A81-F285F69CDA0D}"/>
              </a:ext>
            </a:extLst>
          </p:cNvPr>
          <p:cNvSpPr txBox="1"/>
          <p:nvPr/>
        </p:nvSpPr>
        <p:spPr>
          <a:xfrm>
            <a:off x="2187792" y="383953"/>
            <a:ext cx="7816415" cy="1569660"/>
          </a:xfrm>
          <a:prstGeom prst="rect">
            <a:avLst/>
          </a:prstGeom>
          <a:noFill/>
        </p:spPr>
        <p:txBody>
          <a:bodyPr wrap="square">
            <a:prstTxWarp prst="textWave1">
              <a:avLst>
                <a:gd name="adj1" fmla="val 12500"/>
                <a:gd name="adj2" fmla="val 16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a:ln>
                  <a:solidFill>
                    <a:prstClr val="black"/>
                  </a:solidFill>
                </a:ln>
                <a:solidFill>
                  <a:srgbClr val="51A59F"/>
                </a:solidFill>
                <a:effectLst/>
                <a:uLnTx/>
                <a:uFillTx/>
                <a:latin typeface="#9Slide07 SVNBeachwood Sans" pitchFamily="2" charset="0"/>
                <a:ea typeface="LNTH-LuoLuoNotangYuanTi 1" pitchFamily="2" charset="-128"/>
                <a:cs typeface="LNTH-LuoLuoNotangYuanTi 1" pitchFamily="2" charset="-128"/>
              </a:rPr>
              <a:t>T</a:t>
            </a:r>
            <a:r>
              <a:rPr kumimoji="0" lang="en-US" sz="9600" b="1" i="0" u="none" strike="noStrike" kern="1200" cap="none" spc="0" normalizeH="0" baseline="0" noProof="0">
                <a:ln>
                  <a:solidFill>
                    <a:prstClr val="black"/>
                  </a:solidFill>
                </a:ln>
                <a:solidFill>
                  <a:srgbClr val="FF0066"/>
                </a:solidFill>
                <a:effectLst/>
                <a:uLnTx/>
                <a:uFillTx/>
                <a:latin typeface="#9Slide07 SVNBeachwood Sans" pitchFamily="2" charset="0"/>
                <a:ea typeface="LNTH-LuoLuoNotangYuanTi 1" pitchFamily="2" charset="-128"/>
                <a:cs typeface="LNTH-LuoLuoNotangYuanTi 1" pitchFamily="2" charset="-128"/>
              </a:rPr>
              <a:t>r</a:t>
            </a:r>
            <a:r>
              <a:rPr kumimoji="0" lang="en-US" sz="9600" b="1" i="0" u="none" strike="noStrike" kern="1200" cap="none" spc="0" normalizeH="0" baseline="0" noProof="0">
                <a:ln>
                  <a:solidFill>
                    <a:prstClr val="black"/>
                  </a:solidFill>
                </a:ln>
                <a:solidFill>
                  <a:srgbClr val="FF8175">
                    <a:lumMod val="50000"/>
                  </a:srgbClr>
                </a:solidFill>
                <a:effectLst/>
                <a:uLnTx/>
                <a:uFillTx/>
                <a:latin typeface="#9Slide07 SVNBeachwood Sans" pitchFamily="2" charset="0"/>
                <a:ea typeface="LNTH-LuoLuoNotangYuanTi 1" pitchFamily="2" charset="-128"/>
                <a:cs typeface="LNTH-LuoLuoNotangYuanTi 1" pitchFamily="2" charset="-128"/>
              </a:rPr>
              <a:t>a</a:t>
            </a:r>
            <a:r>
              <a:rPr kumimoji="0" lang="en-US" sz="9600" b="1" i="0" u="none" strike="noStrike" kern="1200" cap="none" spc="0" normalizeH="0" baseline="0" noProof="0">
                <a:ln>
                  <a:solidFill>
                    <a:prstClr val="black"/>
                  </a:solidFill>
                </a:ln>
                <a:solidFill>
                  <a:srgbClr val="E5790D"/>
                </a:solidFill>
                <a:effectLst/>
                <a:uLnTx/>
                <a:uFillTx/>
                <a:latin typeface="#9Slide07 SVNBeachwood Sans" pitchFamily="2" charset="0"/>
                <a:ea typeface="LNTH-LuoLuoNotangYuanTi 1" pitchFamily="2" charset="-128"/>
                <a:cs typeface="LNTH-LuoLuoNotangYuanTi 1" pitchFamily="2" charset="-128"/>
              </a:rPr>
              <a:t>o</a:t>
            </a:r>
            <a:r>
              <a:rPr kumimoji="0" lang="en-US" sz="9600" b="1" i="0" u="none" strike="noStrike" kern="1200" cap="none" spc="0" normalizeH="0" baseline="0" noProof="0">
                <a:ln>
                  <a:solidFill>
                    <a:prstClr val="black"/>
                  </a:solidFill>
                </a:ln>
                <a:solidFill>
                  <a:srgbClr val="002D38"/>
                </a:solidFill>
                <a:effectLst/>
                <a:uLnTx/>
                <a:uFillTx/>
                <a:latin typeface="#9Slide07 SVNBeachwood Sans" pitchFamily="2" charset="0"/>
                <a:ea typeface="LNTH-LuoLuoNotangYuanTi 1" pitchFamily="2" charset="-128"/>
                <a:cs typeface="LNTH-LuoLuoNotangYuanTi 1" pitchFamily="2" charset="-128"/>
              </a:rPr>
              <a:t> </a:t>
            </a:r>
            <a:r>
              <a:rPr kumimoji="0" lang="en-US" sz="9600" b="1" i="0" u="none" strike="noStrike" kern="1200" cap="none" spc="0" normalizeH="0" baseline="0" noProof="0">
                <a:ln>
                  <a:solidFill>
                    <a:prstClr val="black"/>
                  </a:solidFill>
                </a:ln>
                <a:solidFill>
                  <a:srgbClr val="FF0066"/>
                </a:solidFill>
                <a:effectLst/>
                <a:uLnTx/>
                <a:uFillTx/>
                <a:latin typeface="#9Slide07 SVNBeachwood Sans" pitchFamily="2" charset="0"/>
                <a:ea typeface="LNTH-LuoLuoNotangYuanTi 1" pitchFamily="2" charset="-128"/>
                <a:cs typeface="LNTH-LuoLuoNotangYuanTi 1" pitchFamily="2" charset="-128"/>
              </a:rPr>
              <a:t>đ</a:t>
            </a:r>
            <a:r>
              <a:rPr lang="en-US" sz="9600" b="1" noProof="0">
                <a:ln>
                  <a:solidFill>
                    <a:prstClr val="black"/>
                  </a:solidFill>
                </a:ln>
                <a:solidFill>
                  <a:srgbClr val="FFECCD">
                    <a:lumMod val="75000"/>
                  </a:srgbClr>
                </a:solidFill>
                <a:latin typeface="#9Slide07 SVNBeachwood Sans" pitchFamily="2" charset="0"/>
                <a:ea typeface="LNTH-LuoLuoNotangYuanTi 1" pitchFamily="2" charset="-128"/>
                <a:cs typeface="LNTH-LuoLuoNotangYuanTi 1" pitchFamily="2" charset="-128"/>
              </a:rPr>
              <a:t>ổ</a:t>
            </a:r>
            <a:r>
              <a:rPr kumimoji="0" lang="en-US" sz="9600" b="1" i="0" u="none" strike="noStrike" kern="1200" cap="none" spc="0" normalizeH="0" baseline="0" noProof="0">
                <a:ln>
                  <a:solidFill>
                    <a:prstClr val="black"/>
                  </a:solidFill>
                </a:ln>
                <a:solidFill>
                  <a:srgbClr val="AF37A6"/>
                </a:solidFill>
                <a:effectLst/>
                <a:uLnTx/>
                <a:uFillTx/>
                <a:latin typeface="#9Slide07 SVNBeachwood Sans" pitchFamily="2" charset="0"/>
                <a:ea typeface="LNTH-LuoLuoNotangYuanTi 1" pitchFamily="2" charset="-128"/>
                <a:cs typeface="LNTH-LuoLuoNotangYuanTi 1" pitchFamily="2" charset="-128"/>
              </a:rPr>
              <a:t>i </a:t>
            </a:r>
            <a:r>
              <a:rPr kumimoji="0" lang="en-US" sz="9600" b="1" i="0" u="none" strike="noStrike" kern="1200" cap="none" spc="0" normalizeH="0" baseline="0" noProof="0">
                <a:ln>
                  <a:solidFill>
                    <a:prstClr val="black"/>
                  </a:solidFill>
                </a:ln>
                <a:solidFill>
                  <a:srgbClr val="00CCC5"/>
                </a:solidFill>
                <a:effectLst/>
                <a:uLnTx/>
                <a:uFillTx/>
                <a:latin typeface="#9Slide07 SVNBeachwood Sans" pitchFamily="2" charset="0"/>
                <a:ea typeface="LNTH-LuoLuoNotangYuanTi 1" pitchFamily="2" charset="-128"/>
                <a:cs typeface="LNTH-LuoLuoNotangYuanTi 1" pitchFamily="2" charset="-128"/>
              </a:rPr>
              <a:t>v</a:t>
            </a:r>
            <a:r>
              <a:rPr lang="en-US" sz="9600" b="1" noProof="0">
                <a:ln>
                  <a:solidFill>
                    <a:prstClr val="black"/>
                  </a:solidFill>
                </a:ln>
                <a:solidFill>
                  <a:srgbClr val="E36C09">
                    <a:lumMod val="40000"/>
                    <a:lumOff val="60000"/>
                  </a:srgbClr>
                </a:solidFill>
                <a:latin typeface="#9Slide07 SVNBeachwood Sans" pitchFamily="2" charset="0"/>
                <a:ea typeface="LNTH-LuoLuoNotangYuanTi 1" pitchFamily="2" charset="-128"/>
                <a:cs typeface="LNTH-LuoLuoNotangYuanTi 1" pitchFamily="2" charset="-128"/>
              </a:rPr>
              <a:t>ớ</a:t>
            </a:r>
            <a:r>
              <a:rPr kumimoji="0" lang="en-US" sz="9600" b="1" i="0" u="none" strike="noStrike" kern="1200" cap="none" spc="0" normalizeH="0" baseline="0" noProof="0">
                <a:ln>
                  <a:solidFill>
                    <a:prstClr val="black"/>
                  </a:solidFill>
                </a:ln>
                <a:solidFill>
                  <a:srgbClr val="AF37A6"/>
                </a:solidFill>
                <a:effectLst/>
                <a:uLnTx/>
                <a:uFillTx/>
                <a:latin typeface="#9Slide07 SVNBeachwood Sans" pitchFamily="2" charset="0"/>
                <a:ea typeface="LNTH-LuoLuoNotangYuanTi 1" pitchFamily="2" charset="-128"/>
                <a:cs typeface="LNTH-LuoLuoNotangYuanTi 1" pitchFamily="2" charset="-128"/>
              </a:rPr>
              <a:t>i </a:t>
            </a:r>
            <a:r>
              <a:rPr kumimoji="0" lang="en-US" sz="9600" b="1" i="0" u="none" strike="noStrike" kern="1200" cap="none" spc="0" normalizeH="0" baseline="0" noProof="0">
                <a:ln>
                  <a:solidFill>
                    <a:prstClr val="black"/>
                  </a:solidFill>
                </a:ln>
                <a:solidFill>
                  <a:srgbClr val="7CBC00"/>
                </a:solidFill>
                <a:effectLst/>
                <a:uLnTx/>
                <a:uFillTx/>
                <a:latin typeface="#9Slide07 SVNBeachwood Sans" pitchFamily="2" charset="0"/>
                <a:ea typeface="LNTH-LuoLuoNotangYuanTi 1" pitchFamily="2" charset="-128"/>
                <a:cs typeface="LNTH-LuoLuoNotangYuanTi 1" pitchFamily="2" charset="-128"/>
              </a:rPr>
              <a:t>b</a:t>
            </a:r>
            <a:r>
              <a:rPr lang="en-US" sz="9600" b="1">
                <a:ln>
                  <a:solidFill>
                    <a:prstClr val="black"/>
                  </a:solidFill>
                </a:ln>
                <a:solidFill>
                  <a:srgbClr val="4BACC6">
                    <a:lumMod val="50000"/>
                  </a:srgbClr>
                </a:solidFill>
                <a:latin typeface="#9Slide07 SVNBeachwood Sans" pitchFamily="2" charset="0"/>
                <a:ea typeface="LNTH-LuoLuoNotangYuanTi 1" pitchFamily="2" charset="-128"/>
                <a:cs typeface="LNTH-LuoLuoNotangYuanTi 1" pitchFamily="2" charset="-128"/>
              </a:rPr>
              <a:t>ạ</a:t>
            </a:r>
            <a:r>
              <a:rPr kumimoji="0" lang="en-US" sz="9600" b="1" i="0" u="none" strike="noStrike" kern="1200" cap="none" spc="0" normalizeH="0" baseline="0" noProof="0">
                <a:ln>
                  <a:solidFill>
                    <a:prstClr val="black"/>
                  </a:solidFill>
                </a:ln>
                <a:solidFill>
                  <a:srgbClr val="FFC000"/>
                </a:solidFill>
                <a:effectLst/>
                <a:uLnTx/>
                <a:uFillTx/>
                <a:latin typeface="#9Slide07 SVNBeachwood Sans" pitchFamily="2" charset="0"/>
                <a:ea typeface="LNTH-LuoLuoNotangYuanTi 1" pitchFamily="2" charset="-128"/>
                <a:cs typeface="LNTH-LuoLuoNotangYuanTi 1" pitchFamily="2" charset="-128"/>
              </a:rPr>
              <a:t>n</a:t>
            </a:r>
            <a:endParaRPr kumimoji="0" lang="en-US" sz="9600" b="1" i="0" u="none" strike="noStrike" kern="1200" cap="none" spc="0" normalizeH="0" baseline="0" noProof="0" dirty="0">
              <a:ln>
                <a:solidFill>
                  <a:prstClr val="black"/>
                </a:solidFill>
              </a:ln>
              <a:solidFill>
                <a:srgbClr val="FFC000"/>
              </a:solidFill>
              <a:effectLst/>
              <a:uLnTx/>
              <a:uFillTx/>
              <a:latin typeface="#9Slide07 SVNBeachwood Sans" pitchFamily="2" charset="0"/>
              <a:ea typeface="LNTH-LuoLuoNotangYuanTi 1" pitchFamily="2" charset="-128"/>
              <a:cs typeface="LNTH-LuoLuoNotangYuanTi 1" pitchFamily="2" charset="-128"/>
            </a:endParaRPr>
          </a:p>
        </p:txBody>
      </p:sp>
      <p:sp>
        <p:nvSpPr>
          <p:cNvPr id="4" name="Rectangle: Rounded Corners 236">
            <a:extLst>
              <a:ext uri="{FF2B5EF4-FFF2-40B4-BE49-F238E27FC236}">
                <a16:creationId xmlns:a16="http://schemas.microsoft.com/office/drawing/2014/main" id="{3C41A105-479B-40B1-612B-D372143B7983}"/>
              </a:ext>
            </a:extLst>
          </p:cNvPr>
          <p:cNvSpPr/>
          <p:nvPr/>
        </p:nvSpPr>
        <p:spPr>
          <a:xfrm>
            <a:off x="2552701" y="2456380"/>
            <a:ext cx="6489700" cy="3697841"/>
          </a:xfrm>
          <a:custGeom>
            <a:avLst/>
            <a:gdLst>
              <a:gd name="connsiteX0" fmla="*/ 0 w 6489700"/>
              <a:gd name="connsiteY0" fmla="*/ 745929 h 3697841"/>
              <a:gd name="connsiteX1" fmla="*/ 630404 w 6489700"/>
              <a:gd name="connsiteY1" fmla="*/ 0 h 3697841"/>
              <a:gd name="connsiteX2" fmla="*/ 1377388 w 6489700"/>
              <a:gd name="connsiteY2" fmla="*/ 0 h 3697841"/>
              <a:gd name="connsiteX3" fmla="*/ 2019795 w 6489700"/>
              <a:gd name="connsiteY3" fmla="*/ 0 h 3697841"/>
              <a:gd name="connsiteX4" fmla="*/ 2662202 w 6489700"/>
              <a:gd name="connsiteY4" fmla="*/ 0 h 3697841"/>
              <a:gd name="connsiteX5" fmla="*/ 3461475 w 6489700"/>
              <a:gd name="connsiteY5" fmla="*/ 0 h 3697841"/>
              <a:gd name="connsiteX6" fmla="*/ 4051593 w 6489700"/>
              <a:gd name="connsiteY6" fmla="*/ 0 h 3697841"/>
              <a:gd name="connsiteX7" fmla="*/ 4693999 w 6489700"/>
              <a:gd name="connsiteY7" fmla="*/ 0 h 3697841"/>
              <a:gd name="connsiteX8" fmla="*/ 5859295 w 6489700"/>
              <a:gd name="connsiteY8" fmla="*/ 0 h 3697841"/>
              <a:gd name="connsiteX9" fmla="*/ 6489700 w 6489700"/>
              <a:gd name="connsiteY9" fmla="*/ 745929 h 3697841"/>
              <a:gd name="connsiteX10" fmla="*/ 6489700 w 6489700"/>
              <a:gd name="connsiteY10" fmla="*/ 1503316 h 3697841"/>
              <a:gd name="connsiteX11" fmla="*/ 6489700 w 6489700"/>
              <a:gd name="connsiteY11" fmla="*/ 2238644 h 3697841"/>
              <a:gd name="connsiteX12" fmla="*/ 6489700 w 6489700"/>
              <a:gd name="connsiteY12" fmla="*/ 2951911 h 3697841"/>
              <a:gd name="connsiteX13" fmla="*/ 5859295 w 6489700"/>
              <a:gd name="connsiteY13" fmla="*/ 3697840 h 3697841"/>
              <a:gd name="connsiteX14" fmla="*/ 5112311 w 6489700"/>
              <a:gd name="connsiteY14" fmla="*/ 3697840 h 3697841"/>
              <a:gd name="connsiteX15" fmla="*/ 4365326 w 6489700"/>
              <a:gd name="connsiteY15" fmla="*/ 3697840 h 3697841"/>
              <a:gd name="connsiteX16" fmla="*/ 3566053 w 6489700"/>
              <a:gd name="connsiteY16" fmla="*/ 3697840 h 3697841"/>
              <a:gd name="connsiteX17" fmla="*/ 2819068 w 6489700"/>
              <a:gd name="connsiteY17" fmla="*/ 3697840 h 3697841"/>
              <a:gd name="connsiteX18" fmla="*/ 2124373 w 6489700"/>
              <a:gd name="connsiteY18" fmla="*/ 3697840 h 3697841"/>
              <a:gd name="connsiteX19" fmla="*/ 1429677 w 6489700"/>
              <a:gd name="connsiteY19" fmla="*/ 3697840 h 3697841"/>
              <a:gd name="connsiteX20" fmla="*/ 630404 w 6489700"/>
              <a:gd name="connsiteY20" fmla="*/ 3697840 h 3697841"/>
              <a:gd name="connsiteX21" fmla="*/ 0 w 6489700"/>
              <a:gd name="connsiteY21" fmla="*/ 2951911 h 3697841"/>
              <a:gd name="connsiteX22" fmla="*/ 0 w 6489700"/>
              <a:gd name="connsiteY22" fmla="*/ 2216584 h 3697841"/>
              <a:gd name="connsiteX23" fmla="*/ 0 w 6489700"/>
              <a:gd name="connsiteY23" fmla="*/ 1437136 h 3697841"/>
              <a:gd name="connsiteX24" fmla="*/ 0 w 6489700"/>
              <a:gd name="connsiteY24" fmla="*/ 745929 h 3697841"/>
              <a:gd name="connsiteX0" fmla="*/ 0 w 6489700"/>
              <a:gd name="connsiteY0" fmla="*/ 745929 h 3697841"/>
              <a:gd name="connsiteX1" fmla="*/ 630404 w 6489700"/>
              <a:gd name="connsiteY1" fmla="*/ 0 h 3697841"/>
              <a:gd name="connsiteX2" fmla="*/ 1429677 w 6489700"/>
              <a:gd name="connsiteY2" fmla="*/ 0 h 3697841"/>
              <a:gd name="connsiteX3" fmla="*/ 2072084 w 6489700"/>
              <a:gd name="connsiteY3" fmla="*/ 0 h 3697841"/>
              <a:gd name="connsiteX4" fmla="*/ 2714490 w 6489700"/>
              <a:gd name="connsiteY4" fmla="*/ 0 h 3697841"/>
              <a:gd name="connsiteX5" fmla="*/ 3513764 w 6489700"/>
              <a:gd name="connsiteY5" fmla="*/ 0 h 3697841"/>
              <a:gd name="connsiteX6" fmla="*/ 4208459 w 6489700"/>
              <a:gd name="connsiteY6" fmla="*/ 0 h 3697841"/>
              <a:gd name="connsiteX7" fmla="*/ 5060022 w 6489700"/>
              <a:gd name="connsiteY7" fmla="*/ 0 h 3697841"/>
              <a:gd name="connsiteX8" fmla="*/ 5859295 w 6489700"/>
              <a:gd name="connsiteY8" fmla="*/ 0 h 3697841"/>
              <a:gd name="connsiteX9" fmla="*/ 6489700 w 6489700"/>
              <a:gd name="connsiteY9" fmla="*/ 745929 h 3697841"/>
              <a:gd name="connsiteX10" fmla="*/ 6489700 w 6489700"/>
              <a:gd name="connsiteY10" fmla="*/ 1437136 h 3697841"/>
              <a:gd name="connsiteX11" fmla="*/ 6489700 w 6489700"/>
              <a:gd name="connsiteY11" fmla="*/ 2216584 h 3697841"/>
              <a:gd name="connsiteX12" fmla="*/ 6489700 w 6489700"/>
              <a:gd name="connsiteY12" fmla="*/ 2951911 h 3697841"/>
              <a:gd name="connsiteX13" fmla="*/ 5859295 w 6489700"/>
              <a:gd name="connsiteY13" fmla="*/ 3697840 h 3697841"/>
              <a:gd name="connsiteX14" fmla="*/ 5269177 w 6489700"/>
              <a:gd name="connsiteY14" fmla="*/ 3697840 h 3697841"/>
              <a:gd name="connsiteX15" fmla="*/ 4417615 w 6489700"/>
              <a:gd name="connsiteY15" fmla="*/ 3697840 h 3697841"/>
              <a:gd name="connsiteX16" fmla="*/ 3722920 w 6489700"/>
              <a:gd name="connsiteY16" fmla="*/ 3697840 h 3697841"/>
              <a:gd name="connsiteX17" fmla="*/ 3028224 w 6489700"/>
              <a:gd name="connsiteY17" fmla="*/ 3697840 h 3697841"/>
              <a:gd name="connsiteX18" fmla="*/ 2176662 w 6489700"/>
              <a:gd name="connsiteY18" fmla="*/ 3697840 h 3697841"/>
              <a:gd name="connsiteX19" fmla="*/ 1377388 w 6489700"/>
              <a:gd name="connsiteY19" fmla="*/ 3697840 h 3697841"/>
              <a:gd name="connsiteX20" fmla="*/ 630404 w 6489700"/>
              <a:gd name="connsiteY20" fmla="*/ 3697840 h 3697841"/>
              <a:gd name="connsiteX21" fmla="*/ 0 w 6489700"/>
              <a:gd name="connsiteY21" fmla="*/ 2951911 h 3697841"/>
              <a:gd name="connsiteX22" fmla="*/ 0 w 6489700"/>
              <a:gd name="connsiteY22" fmla="*/ 2216584 h 3697841"/>
              <a:gd name="connsiteX23" fmla="*/ 0 w 6489700"/>
              <a:gd name="connsiteY23" fmla="*/ 1503316 h 3697841"/>
              <a:gd name="connsiteX24" fmla="*/ 0 w 6489700"/>
              <a:gd name="connsiteY24" fmla="*/ 745929 h 3697841"/>
              <a:gd name="connsiteX0" fmla="*/ 0 w 6489700"/>
              <a:gd name="connsiteY0" fmla="*/ 745929 h 3697841"/>
              <a:gd name="connsiteX1" fmla="*/ 630404 w 6489700"/>
              <a:gd name="connsiteY1" fmla="*/ 0 h 3697841"/>
              <a:gd name="connsiteX2" fmla="*/ 1377388 w 6489700"/>
              <a:gd name="connsiteY2" fmla="*/ 0 h 3697841"/>
              <a:gd name="connsiteX3" fmla="*/ 2019795 w 6489700"/>
              <a:gd name="connsiteY3" fmla="*/ 0 h 3697841"/>
              <a:gd name="connsiteX4" fmla="*/ 2662202 w 6489700"/>
              <a:gd name="connsiteY4" fmla="*/ 0 h 3697841"/>
              <a:gd name="connsiteX5" fmla="*/ 3461475 w 6489700"/>
              <a:gd name="connsiteY5" fmla="*/ 0 h 3697841"/>
              <a:gd name="connsiteX6" fmla="*/ 4051593 w 6489700"/>
              <a:gd name="connsiteY6" fmla="*/ 0 h 3697841"/>
              <a:gd name="connsiteX7" fmla="*/ 4693999 w 6489700"/>
              <a:gd name="connsiteY7" fmla="*/ 0 h 3697841"/>
              <a:gd name="connsiteX8" fmla="*/ 5859295 w 6489700"/>
              <a:gd name="connsiteY8" fmla="*/ 0 h 3697841"/>
              <a:gd name="connsiteX9" fmla="*/ 6489700 w 6489700"/>
              <a:gd name="connsiteY9" fmla="*/ 745929 h 3697841"/>
              <a:gd name="connsiteX10" fmla="*/ 6489700 w 6489700"/>
              <a:gd name="connsiteY10" fmla="*/ 1503316 h 3697841"/>
              <a:gd name="connsiteX11" fmla="*/ 6489700 w 6489700"/>
              <a:gd name="connsiteY11" fmla="*/ 2238644 h 3697841"/>
              <a:gd name="connsiteX12" fmla="*/ 6489700 w 6489700"/>
              <a:gd name="connsiteY12" fmla="*/ 2951911 h 3697841"/>
              <a:gd name="connsiteX13" fmla="*/ 5859295 w 6489700"/>
              <a:gd name="connsiteY13" fmla="*/ 3697840 h 3697841"/>
              <a:gd name="connsiteX14" fmla="*/ 5112311 w 6489700"/>
              <a:gd name="connsiteY14" fmla="*/ 3697840 h 3697841"/>
              <a:gd name="connsiteX15" fmla="*/ 4761228 w 6489700"/>
              <a:gd name="connsiteY15" fmla="*/ 3697840 h 3697841"/>
              <a:gd name="connsiteX16" fmla="*/ 4365326 w 6489700"/>
              <a:gd name="connsiteY16" fmla="*/ 3697840 h 3697841"/>
              <a:gd name="connsiteX17" fmla="*/ 3566053 w 6489700"/>
              <a:gd name="connsiteY17" fmla="*/ 3697840 h 3697841"/>
              <a:gd name="connsiteX18" fmla="*/ 2819068 w 6489700"/>
              <a:gd name="connsiteY18" fmla="*/ 3697840 h 3697841"/>
              <a:gd name="connsiteX19" fmla="*/ 2124373 w 6489700"/>
              <a:gd name="connsiteY19" fmla="*/ 3697840 h 3697841"/>
              <a:gd name="connsiteX20" fmla="*/ 1429677 w 6489700"/>
              <a:gd name="connsiteY20" fmla="*/ 3697840 h 3697841"/>
              <a:gd name="connsiteX21" fmla="*/ 630404 w 6489700"/>
              <a:gd name="connsiteY21" fmla="*/ 3697840 h 3697841"/>
              <a:gd name="connsiteX22" fmla="*/ 0 w 6489700"/>
              <a:gd name="connsiteY22" fmla="*/ 2951911 h 3697841"/>
              <a:gd name="connsiteX23" fmla="*/ 0 w 6489700"/>
              <a:gd name="connsiteY23" fmla="*/ 2216584 h 3697841"/>
              <a:gd name="connsiteX24" fmla="*/ 0 w 6489700"/>
              <a:gd name="connsiteY24" fmla="*/ 1437136 h 3697841"/>
              <a:gd name="connsiteX25" fmla="*/ 0 w 6489700"/>
              <a:gd name="connsiteY25" fmla="*/ 745929 h 369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89700" h="3697841" fill="none" extrusionOk="0">
                <a:moveTo>
                  <a:pt x="0" y="745929"/>
                </a:moveTo>
                <a:cubicBezTo>
                  <a:pt x="-44949" y="394732"/>
                  <a:pt x="248787" y="-19161"/>
                  <a:pt x="630404" y="0"/>
                </a:cubicBezTo>
                <a:cubicBezTo>
                  <a:pt x="977862" y="-10466"/>
                  <a:pt x="1249260" y="95670"/>
                  <a:pt x="1377388" y="0"/>
                </a:cubicBezTo>
                <a:cubicBezTo>
                  <a:pt x="1579171" y="-55409"/>
                  <a:pt x="1766876" y="-49634"/>
                  <a:pt x="2019795" y="0"/>
                </a:cubicBezTo>
                <a:cubicBezTo>
                  <a:pt x="2274294" y="22726"/>
                  <a:pt x="2411274" y="29877"/>
                  <a:pt x="2662202" y="0"/>
                </a:cubicBezTo>
                <a:cubicBezTo>
                  <a:pt x="2931685" y="-22944"/>
                  <a:pt x="3046346" y="26041"/>
                  <a:pt x="3461475" y="0"/>
                </a:cubicBezTo>
                <a:cubicBezTo>
                  <a:pt x="3849114" y="34506"/>
                  <a:pt x="3843555" y="-26307"/>
                  <a:pt x="4051593" y="0"/>
                </a:cubicBezTo>
                <a:cubicBezTo>
                  <a:pt x="4219852" y="54425"/>
                  <a:pt x="4550844" y="-70304"/>
                  <a:pt x="4693999" y="0"/>
                </a:cubicBezTo>
                <a:cubicBezTo>
                  <a:pt x="4739611" y="-19674"/>
                  <a:pt x="5586083" y="25575"/>
                  <a:pt x="5859295" y="0"/>
                </a:cubicBezTo>
                <a:cubicBezTo>
                  <a:pt x="6120498" y="-195723"/>
                  <a:pt x="6421614" y="358110"/>
                  <a:pt x="6489700" y="745929"/>
                </a:cubicBezTo>
                <a:cubicBezTo>
                  <a:pt x="6551158" y="1006796"/>
                  <a:pt x="6472602" y="1310944"/>
                  <a:pt x="6489700" y="1503316"/>
                </a:cubicBezTo>
                <a:cubicBezTo>
                  <a:pt x="6442027" y="1686950"/>
                  <a:pt x="6461766" y="1993983"/>
                  <a:pt x="6489700" y="2238644"/>
                </a:cubicBezTo>
                <a:cubicBezTo>
                  <a:pt x="6442862" y="2452291"/>
                  <a:pt x="6528320" y="2730482"/>
                  <a:pt x="6489700" y="2951911"/>
                </a:cubicBezTo>
                <a:cubicBezTo>
                  <a:pt x="6433276" y="3371211"/>
                  <a:pt x="6273371" y="3668823"/>
                  <a:pt x="5859295" y="3697840"/>
                </a:cubicBezTo>
                <a:cubicBezTo>
                  <a:pt x="5516829" y="3698137"/>
                  <a:pt x="5424552" y="3714951"/>
                  <a:pt x="5112311" y="3697840"/>
                </a:cubicBezTo>
                <a:cubicBezTo>
                  <a:pt x="4785492" y="3586121"/>
                  <a:pt x="4562967" y="3725853"/>
                  <a:pt x="4365326" y="3697840"/>
                </a:cubicBezTo>
                <a:cubicBezTo>
                  <a:pt x="4060463" y="3698394"/>
                  <a:pt x="3917437" y="3625808"/>
                  <a:pt x="3566053" y="3697840"/>
                </a:cubicBezTo>
                <a:cubicBezTo>
                  <a:pt x="3228404" y="3765427"/>
                  <a:pt x="2973767" y="3797579"/>
                  <a:pt x="2819068" y="3697840"/>
                </a:cubicBezTo>
                <a:cubicBezTo>
                  <a:pt x="2661676" y="3709607"/>
                  <a:pt x="2465941" y="3656224"/>
                  <a:pt x="2124373" y="3697840"/>
                </a:cubicBezTo>
                <a:cubicBezTo>
                  <a:pt x="1754104" y="3659320"/>
                  <a:pt x="1607117" y="3690277"/>
                  <a:pt x="1429677" y="3697840"/>
                </a:cubicBezTo>
                <a:cubicBezTo>
                  <a:pt x="1181445" y="3691679"/>
                  <a:pt x="914657" y="3744227"/>
                  <a:pt x="630404" y="3697840"/>
                </a:cubicBezTo>
                <a:cubicBezTo>
                  <a:pt x="391460" y="3670205"/>
                  <a:pt x="209403" y="3312364"/>
                  <a:pt x="0" y="2951911"/>
                </a:cubicBezTo>
                <a:cubicBezTo>
                  <a:pt x="35169" y="2791120"/>
                  <a:pt x="-63474" y="2614566"/>
                  <a:pt x="0" y="2216584"/>
                </a:cubicBezTo>
                <a:cubicBezTo>
                  <a:pt x="25598" y="1844237"/>
                  <a:pt x="7828" y="1716208"/>
                  <a:pt x="0" y="1437136"/>
                </a:cubicBezTo>
                <a:cubicBezTo>
                  <a:pt x="43777" y="1189329"/>
                  <a:pt x="-5907" y="974028"/>
                  <a:pt x="0" y="745929"/>
                </a:cubicBezTo>
                <a:close/>
              </a:path>
              <a:path w="6489700" h="3697841" stroke="0" extrusionOk="0">
                <a:moveTo>
                  <a:pt x="0" y="745929"/>
                </a:moveTo>
                <a:cubicBezTo>
                  <a:pt x="47883" y="320188"/>
                  <a:pt x="262941" y="-70261"/>
                  <a:pt x="630404" y="0"/>
                </a:cubicBezTo>
                <a:cubicBezTo>
                  <a:pt x="972023" y="-54968"/>
                  <a:pt x="1039783" y="20378"/>
                  <a:pt x="1429677" y="0"/>
                </a:cubicBezTo>
                <a:cubicBezTo>
                  <a:pt x="1792097" y="-46889"/>
                  <a:pt x="1846199" y="-26105"/>
                  <a:pt x="2072084" y="0"/>
                </a:cubicBezTo>
                <a:cubicBezTo>
                  <a:pt x="2304696" y="44718"/>
                  <a:pt x="2596267" y="16526"/>
                  <a:pt x="2714490" y="0"/>
                </a:cubicBezTo>
                <a:cubicBezTo>
                  <a:pt x="2823307" y="-13386"/>
                  <a:pt x="3130003" y="32568"/>
                  <a:pt x="3513764" y="0"/>
                </a:cubicBezTo>
                <a:cubicBezTo>
                  <a:pt x="3776341" y="37417"/>
                  <a:pt x="3927011" y="-60629"/>
                  <a:pt x="4208459" y="0"/>
                </a:cubicBezTo>
                <a:cubicBezTo>
                  <a:pt x="4467477" y="37745"/>
                  <a:pt x="4863730" y="66462"/>
                  <a:pt x="5060022" y="0"/>
                </a:cubicBezTo>
                <a:cubicBezTo>
                  <a:pt x="5329835" y="49914"/>
                  <a:pt x="5498611" y="14106"/>
                  <a:pt x="5859295" y="0"/>
                </a:cubicBezTo>
                <a:cubicBezTo>
                  <a:pt x="6026643" y="64761"/>
                  <a:pt x="6534418" y="211882"/>
                  <a:pt x="6489700" y="745929"/>
                </a:cubicBezTo>
                <a:cubicBezTo>
                  <a:pt x="6486641" y="1076999"/>
                  <a:pt x="6508331" y="1145146"/>
                  <a:pt x="6489700" y="1437136"/>
                </a:cubicBezTo>
                <a:cubicBezTo>
                  <a:pt x="6492639" y="1692122"/>
                  <a:pt x="6500975" y="1915077"/>
                  <a:pt x="6489700" y="2216584"/>
                </a:cubicBezTo>
                <a:cubicBezTo>
                  <a:pt x="6487256" y="2593347"/>
                  <a:pt x="6483197" y="2615253"/>
                  <a:pt x="6489700" y="2951911"/>
                </a:cubicBezTo>
                <a:cubicBezTo>
                  <a:pt x="6468857" y="3160855"/>
                  <a:pt x="6148056" y="3615075"/>
                  <a:pt x="5859295" y="3697840"/>
                </a:cubicBezTo>
                <a:cubicBezTo>
                  <a:pt x="5650289" y="3685929"/>
                  <a:pt x="5437969" y="3726593"/>
                  <a:pt x="5269177" y="3697840"/>
                </a:cubicBezTo>
                <a:cubicBezTo>
                  <a:pt x="4994106" y="3692287"/>
                  <a:pt x="4716861" y="3810948"/>
                  <a:pt x="4417615" y="3697840"/>
                </a:cubicBezTo>
                <a:cubicBezTo>
                  <a:pt x="4098183" y="3632720"/>
                  <a:pt x="3954075" y="3684439"/>
                  <a:pt x="3722920" y="3697840"/>
                </a:cubicBezTo>
                <a:cubicBezTo>
                  <a:pt x="3442954" y="3616148"/>
                  <a:pt x="3269454" y="3760064"/>
                  <a:pt x="3028224" y="3697840"/>
                </a:cubicBezTo>
                <a:cubicBezTo>
                  <a:pt x="2830234" y="3630856"/>
                  <a:pt x="2538676" y="3635919"/>
                  <a:pt x="2176662" y="3697840"/>
                </a:cubicBezTo>
                <a:cubicBezTo>
                  <a:pt x="1898256" y="3748771"/>
                  <a:pt x="1608067" y="3728761"/>
                  <a:pt x="1377388" y="3697840"/>
                </a:cubicBezTo>
                <a:cubicBezTo>
                  <a:pt x="1118627" y="3693721"/>
                  <a:pt x="1007907" y="3706650"/>
                  <a:pt x="630404" y="3697840"/>
                </a:cubicBezTo>
                <a:cubicBezTo>
                  <a:pt x="335732" y="3579234"/>
                  <a:pt x="-26910" y="3476003"/>
                  <a:pt x="0" y="2951911"/>
                </a:cubicBezTo>
                <a:cubicBezTo>
                  <a:pt x="-12551" y="2592114"/>
                  <a:pt x="-16999" y="2581330"/>
                  <a:pt x="0" y="2216584"/>
                </a:cubicBezTo>
                <a:cubicBezTo>
                  <a:pt x="7662" y="1885751"/>
                  <a:pt x="22242" y="1718139"/>
                  <a:pt x="0" y="1503316"/>
                </a:cubicBezTo>
                <a:cubicBezTo>
                  <a:pt x="7839" y="1290655"/>
                  <a:pt x="32232" y="1161682"/>
                  <a:pt x="0" y="745929"/>
                </a:cubicBezTo>
                <a:close/>
              </a:path>
              <a:path w="6489700" h="3697841" fill="none" stroke="0" extrusionOk="0">
                <a:moveTo>
                  <a:pt x="0" y="745929"/>
                </a:moveTo>
                <a:cubicBezTo>
                  <a:pt x="-21392" y="210275"/>
                  <a:pt x="338470" y="63812"/>
                  <a:pt x="630404" y="0"/>
                </a:cubicBezTo>
                <a:cubicBezTo>
                  <a:pt x="903711" y="7505"/>
                  <a:pt x="1183951" y="32714"/>
                  <a:pt x="1377388" y="0"/>
                </a:cubicBezTo>
                <a:cubicBezTo>
                  <a:pt x="1577003" y="-64700"/>
                  <a:pt x="1706975" y="-46900"/>
                  <a:pt x="2019795" y="0"/>
                </a:cubicBezTo>
                <a:cubicBezTo>
                  <a:pt x="2299193" y="49805"/>
                  <a:pt x="2404570" y="18314"/>
                  <a:pt x="2662202" y="0"/>
                </a:cubicBezTo>
                <a:cubicBezTo>
                  <a:pt x="2965180" y="-18205"/>
                  <a:pt x="3120146" y="-66542"/>
                  <a:pt x="3461475" y="0"/>
                </a:cubicBezTo>
                <a:cubicBezTo>
                  <a:pt x="3835800" y="13467"/>
                  <a:pt x="3833987" y="-34969"/>
                  <a:pt x="4051593" y="0"/>
                </a:cubicBezTo>
                <a:cubicBezTo>
                  <a:pt x="4265876" y="10334"/>
                  <a:pt x="4560739" y="-4960"/>
                  <a:pt x="4693999" y="0"/>
                </a:cubicBezTo>
                <a:cubicBezTo>
                  <a:pt x="4823326" y="59827"/>
                  <a:pt x="5459090" y="-8734"/>
                  <a:pt x="5859295" y="0"/>
                </a:cubicBezTo>
                <a:cubicBezTo>
                  <a:pt x="6132805" y="-95321"/>
                  <a:pt x="6508146" y="180126"/>
                  <a:pt x="6489700" y="745929"/>
                </a:cubicBezTo>
                <a:cubicBezTo>
                  <a:pt x="6558190" y="972187"/>
                  <a:pt x="6564776" y="1314677"/>
                  <a:pt x="6489700" y="1503316"/>
                </a:cubicBezTo>
                <a:cubicBezTo>
                  <a:pt x="6442457" y="1707508"/>
                  <a:pt x="6511475" y="1983267"/>
                  <a:pt x="6489700" y="2238644"/>
                </a:cubicBezTo>
                <a:cubicBezTo>
                  <a:pt x="6507669" y="2394339"/>
                  <a:pt x="6487756" y="2762732"/>
                  <a:pt x="6489700" y="2951911"/>
                </a:cubicBezTo>
                <a:cubicBezTo>
                  <a:pt x="6602033" y="3354332"/>
                  <a:pt x="6147297" y="3687306"/>
                  <a:pt x="5859295" y="3697840"/>
                </a:cubicBezTo>
                <a:cubicBezTo>
                  <a:pt x="5516034" y="3682555"/>
                  <a:pt x="5404748" y="3711606"/>
                  <a:pt x="5112311" y="3697840"/>
                </a:cubicBezTo>
                <a:cubicBezTo>
                  <a:pt x="5029185" y="3700727"/>
                  <a:pt x="4864492" y="3713872"/>
                  <a:pt x="4761228" y="3697840"/>
                </a:cubicBezTo>
                <a:cubicBezTo>
                  <a:pt x="4657964" y="3681808"/>
                  <a:pt x="4452175" y="3708237"/>
                  <a:pt x="4365326" y="3697840"/>
                </a:cubicBezTo>
                <a:cubicBezTo>
                  <a:pt x="4170983" y="3639062"/>
                  <a:pt x="3896312" y="3623296"/>
                  <a:pt x="3566053" y="3697840"/>
                </a:cubicBezTo>
                <a:cubicBezTo>
                  <a:pt x="3230439" y="3750267"/>
                  <a:pt x="3043953" y="3664707"/>
                  <a:pt x="2819068" y="3697840"/>
                </a:cubicBezTo>
                <a:cubicBezTo>
                  <a:pt x="2659566" y="3683123"/>
                  <a:pt x="2509968" y="3661942"/>
                  <a:pt x="2124373" y="3697840"/>
                </a:cubicBezTo>
                <a:cubicBezTo>
                  <a:pt x="1783361" y="3760758"/>
                  <a:pt x="1530305" y="3667119"/>
                  <a:pt x="1429677" y="3697840"/>
                </a:cubicBezTo>
                <a:cubicBezTo>
                  <a:pt x="1292643" y="3669378"/>
                  <a:pt x="976454" y="3679472"/>
                  <a:pt x="630404" y="3697840"/>
                </a:cubicBezTo>
                <a:cubicBezTo>
                  <a:pt x="286267" y="3744015"/>
                  <a:pt x="95252" y="3321629"/>
                  <a:pt x="0" y="2951911"/>
                </a:cubicBezTo>
                <a:cubicBezTo>
                  <a:pt x="17298" y="2738113"/>
                  <a:pt x="-1377" y="2613784"/>
                  <a:pt x="0" y="2216584"/>
                </a:cubicBezTo>
                <a:cubicBezTo>
                  <a:pt x="-5635" y="1880714"/>
                  <a:pt x="23786" y="1690104"/>
                  <a:pt x="0" y="1437136"/>
                </a:cubicBezTo>
                <a:cubicBezTo>
                  <a:pt x="11146" y="1211743"/>
                  <a:pt x="-12679" y="940082"/>
                  <a:pt x="0" y="745929"/>
                </a:cubicBezTo>
                <a:close/>
              </a:path>
              <a:path w="6489700" h="3697841" fill="none" stroke="0" extrusionOk="0">
                <a:moveTo>
                  <a:pt x="0" y="745929"/>
                </a:moveTo>
                <a:cubicBezTo>
                  <a:pt x="-33605" y="385777"/>
                  <a:pt x="282786" y="23755"/>
                  <a:pt x="630404" y="0"/>
                </a:cubicBezTo>
                <a:cubicBezTo>
                  <a:pt x="939697" y="-2960"/>
                  <a:pt x="1209494" y="74782"/>
                  <a:pt x="1377388" y="0"/>
                </a:cubicBezTo>
                <a:cubicBezTo>
                  <a:pt x="1582070" y="-49559"/>
                  <a:pt x="1718463" y="-30437"/>
                  <a:pt x="2019795" y="0"/>
                </a:cubicBezTo>
                <a:cubicBezTo>
                  <a:pt x="2273487" y="35934"/>
                  <a:pt x="2412501" y="13139"/>
                  <a:pt x="2662202" y="0"/>
                </a:cubicBezTo>
                <a:cubicBezTo>
                  <a:pt x="2929807" y="-16398"/>
                  <a:pt x="3083382" y="-12017"/>
                  <a:pt x="3461475" y="0"/>
                </a:cubicBezTo>
                <a:cubicBezTo>
                  <a:pt x="3835787" y="22338"/>
                  <a:pt x="3833744" y="-26636"/>
                  <a:pt x="4051593" y="0"/>
                </a:cubicBezTo>
                <a:cubicBezTo>
                  <a:pt x="4250445" y="29390"/>
                  <a:pt x="4575350" y="-33714"/>
                  <a:pt x="4693999" y="0"/>
                </a:cubicBezTo>
                <a:cubicBezTo>
                  <a:pt x="4751921" y="4313"/>
                  <a:pt x="5521067" y="26362"/>
                  <a:pt x="5859295" y="0"/>
                </a:cubicBezTo>
                <a:cubicBezTo>
                  <a:pt x="6101933" y="-144439"/>
                  <a:pt x="6529757" y="218351"/>
                  <a:pt x="6489700" y="745929"/>
                </a:cubicBezTo>
                <a:cubicBezTo>
                  <a:pt x="6537292" y="942614"/>
                  <a:pt x="6525676" y="1301267"/>
                  <a:pt x="6489700" y="1503316"/>
                </a:cubicBezTo>
                <a:cubicBezTo>
                  <a:pt x="6455159" y="1712080"/>
                  <a:pt x="6478765" y="2004186"/>
                  <a:pt x="6489700" y="2238644"/>
                </a:cubicBezTo>
                <a:cubicBezTo>
                  <a:pt x="6450693" y="2431674"/>
                  <a:pt x="6513223" y="2764047"/>
                  <a:pt x="6489700" y="2951911"/>
                </a:cubicBezTo>
                <a:cubicBezTo>
                  <a:pt x="6539901" y="3347112"/>
                  <a:pt x="6267610" y="3730803"/>
                  <a:pt x="5859295" y="3697840"/>
                </a:cubicBezTo>
                <a:cubicBezTo>
                  <a:pt x="5515377" y="3690441"/>
                  <a:pt x="5411903" y="3710174"/>
                  <a:pt x="5112311" y="3697840"/>
                </a:cubicBezTo>
                <a:cubicBezTo>
                  <a:pt x="4835468" y="3654398"/>
                  <a:pt x="4566019" y="3719764"/>
                  <a:pt x="4365326" y="3697840"/>
                </a:cubicBezTo>
                <a:cubicBezTo>
                  <a:pt x="4069405" y="3698132"/>
                  <a:pt x="3899290" y="3607907"/>
                  <a:pt x="3566053" y="3697840"/>
                </a:cubicBezTo>
                <a:cubicBezTo>
                  <a:pt x="3213885" y="3789872"/>
                  <a:pt x="3028030" y="3749724"/>
                  <a:pt x="2819068" y="3697840"/>
                </a:cubicBezTo>
                <a:cubicBezTo>
                  <a:pt x="2683029" y="3707331"/>
                  <a:pt x="2490522" y="3678262"/>
                  <a:pt x="2124373" y="3697840"/>
                </a:cubicBezTo>
                <a:cubicBezTo>
                  <a:pt x="1773786" y="3698736"/>
                  <a:pt x="1589047" y="3692624"/>
                  <a:pt x="1429677" y="3697840"/>
                </a:cubicBezTo>
                <a:cubicBezTo>
                  <a:pt x="1218355" y="3749550"/>
                  <a:pt x="919671" y="3741815"/>
                  <a:pt x="630404" y="3697840"/>
                </a:cubicBezTo>
                <a:cubicBezTo>
                  <a:pt x="345796" y="3732760"/>
                  <a:pt x="214681" y="3287419"/>
                  <a:pt x="0" y="2951911"/>
                </a:cubicBezTo>
                <a:cubicBezTo>
                  <a:pt x="14485" y="2739803"/>
                  <a:pt x="-20039" y="2628959"/>
                  <a:pt x="0" y="2216584"/>
                </a:cubicBezTo>
                <a:cubicBezTo>
                  <a:pt x="16128" y="1855200"/>
                  <a:pt x="-25553" y="1704919"/>
                  <a:pt x="0" y="1437136"/>
                </a:cubicBezTo>
                <a:cubicBezTo>
                  <a:pt x="12259" y="1187766"/>
                  <a:pt x="-7186" y="954846"/>
                  <a:pt x="0" y="745929"/>
                </a:cubicBezTo>
                <a:close/>
              </a:path>
            </a:pathLst>
          </a:custGeom>
          <a:solidFill>
            <a:sysClr val="window" lastClr="FFFFFF">
              <a:alpha val="85000"/>
            </a:sysClr>
          </a:solidFill>
          <a:ln w="38100" cap="flat" cmpd="sng" algn="ctr">
            <a:solidFill>
              <a:srgbClr val="002060"/>
            </a:solidFill>
            <a:prstDash val="solid"/>
            <a:miter lim="800000"/>
            <a:extLst>
              <a:ext uri="{C807C97D-BFC1-408E-A445-0C87EB9F89A2}">
                <ask:lineSketchStyleProps xmlns:ask="http://schemas.microsoft.com/office/drawing/2018/sketchyshapes" sd="2129858240">
                  <a:custGeom>
                    <a:avLst/>
                    <a:gdLst>
                      <a:gd name="connsiteX0" fmla="*/ 0 w 6489700"/>
                      <a:gd name="connsiteY0" fmla="*/ 745929 h 3697841"/>
                      <a:gd name="connsiteX1" fmla="*/ 630404 w 6489700"/>
                      <a:gd name="connsiteY1" fmla="*/ 0 h 3697841"/>
                      <a:gd name="connsiteX2" fmla="*/ 1377388 w 6489700"/>
                      <a:gd name="connsiteY2" fmla="*/ 0 h 3697841"/>
                      <a:gd name="connsiteX3" fmla="*/ 2019795 w 6489700"/>
                      <a:gd name="connsiteY3" fmla="*/ 0 h 3697841"/>
                      <a:gd name="connsiteX4" fmla="*/ 2662202 w 6489700"/>
                      <a:gd name="connsiteY4" fmla="*/ 0 h 3697841"/>
                      <a:gd name="connsiteX5" fmla="*/ 3461475 w 6489700"/>
                      <a:gd name="connsiteY5" fmla="*/ 0 h 3697841"/>
                      <a:gd name="connsiteX6" fmla="*/ 4051593 w 6489700"/>
                      <a:gd name="connsiteY6" fmla="*/ 0 h 3697841"/>
                      <a:gd name="connsiteX7" fmla="*/ 4693999 w 6489700"/>
                      <a:gd name="connsiteY7" fmla="*/ 0 h 3697841"/>
                      <a:gd name="connsiteX8" fmla="*/ 5859295 w 6489700"/>
                      <a:gd name="connsiteY8" fmla="*/ 0 h 3697841"/>
                      <a:gd name="connsiteX9" fmla="*/ 6489700 w 6489700"/>
                      <a:gd name="connsiteY9" fmla="*/ 745929 h 3697841"/>
                      <a:gd name="connsiteX10" fmla="*/ 6489700 w 6489700"/>
                      <a:gd name="connsiteY10" fmla="*/ 1503316 h 3697841"/>
                      <a:gd name="connsiteX11" fmla="*/ 6489700 w 6489700"/>
                      <a:gd name="connsiteY11" fmla="*/ 2238644 h 3697841"/>
                      <a:gd name="connsiteX12" fmla="*/ 6489700 w 6489700"/>
                      <a:gd name="connsiteY12" fmla="*/ 2951911 h 3697841"/>
                      <a:gd name="connsiteX13" fmla="*/ 5859295 w 6489700"/>
                      <a:gd name="connsiteY13" fmla="*/ 3697840 h 3697841"/>
                      <a:gd name="connsiteX14" fmla="*/ 5112311 w 6489700"/>
                      <a:gd name="connsiteY14" fmla="*/ 3697840 h 3697841"/>
                      <a:gd name="connsiteX15" fmla="*/ 4365326 w 6489700"/>
                      <a:gd name="connsiteY15" fmla="*/ 3697840 h 3697841"/>
                      <a:gd name="connsiteX16" fmla="*/ 3566053 w 6489700"/>
                      <a:gd name="connsiteY16" fmla="*/ 3697840 h 3697841"/>
                      <a:gd name="connsiteX17" fmla="*/ 2819068 w 6489700"/>
                      <a:gd name="connsiteY17" fmla="*/ 3697840 h 3697841"/>
                      <a:gd name="connsiteX18" fmla="*/ 2124373 w 6489700"/>
                      <a:gd name="connsiteY18" fmla="*/ 3697840 h 3697841"/>
                      <a:gd name="connsiteX19" fmla="*/ 1429677 w 6489700"/>
                      <a:gd name="connsiteY19" fmla="*/ 3697840 h 3697841"/>
                      <a:gd name="connsiteX20" fmla="*/ 630404 w 6489700"/>
                      <a:gd name="connsiteY20" fmla="*/ 3697840 h 3697841"/>
                      <a:gd name="connsiteX21" fmla="*/ 0 w 6489700"/>
                      <a:gd name="connsiteY21" fmla="*/ 2951911 h 3697841"/>
                      <a:gd name="connsiteX22" fmla="*/ 0 w 6489700"/>
                      <a:gd name="connsiteY22" fmla="*/ 2216584 h 3697841"/>
                      <a:gd name="connsiteX23" fmla="*/ 0 w 6489700"/>
                      <a:gd name="connsiteY23" fmla="*/ 1437136 h 3697841"/>
                      <a:gd name="connsiteX24" fmla="*/ 0 w 6489700"/>
                      <a:gd name="connsiteY24" fmla="*/ 745929 h 3697841"/>
                      <a:gd name="connsiteX0" fmla="*/ 0 w 6489700"/>
                      <a:gd name="connsiteY0" fmla="*/ 745929 h 3697841"/>
                      <a:gd name="connsiteX1" fmla="*/ 630404 w 6489700"/>
                      <a:gd name="connsiteY1" fmla="*/ 0 h 3697841"/>
                      <a:gd name="connsiteX2" fmla="*/ 1429677 w 6489700"/>
                      <a:gd name="connsiteY2" fmla="*/ 0 h 3697841"/>
                      <a:gd name="connsiteX3" fmla="*/ 2072084 w 6489700"/>
                      <a:gd name="connsiteY3" fmla="*/ 0 h 3697841"/>
                      <a:gd name="connsiteX4" fmla="*/ 2714490 w 6489700"/>
                      <a:gd name="connsiteY4" fmla="*/ 0 h 3697841"/>
                      <a:gd name="connsiteX5" fmla="*/ 3513764 w 6489700"/>
                      <a:gd name="connsiteY5" fmla="*/ 0 h 3697841"/>
                      <a:gd name="connsiteX6" fmla="*/ 4208459 w 6489700"/>
                      <a:gd name="connsiteY6" fmla="*/ 0 h 3697841"/>
                      <a:gd name="connsiteX7" fmla="*/ 5060022 w 6489700"/>
                      <a:gd name="connsiteY7" fmla="*/ 0 h 3697841"/>
                      <a:gd name="connsiteX8" fmla="*/ 5859295 w 6489700"/>
                      <a:gd name="connsiteY8" fmla="*/ 0 h 3697841"/>
                      <a:gd name="connsiteX9" fmla="*/ 6489700 w 6489700"/>
                      <a:gd name="connsiteY9" fmla="*/ 745929 h 3697841"/>
                      <a:gd name="connsiteX10" fmla="*/ 6489700 w 6489700"/>
                      <a:gd name="connsiteY10" fmla="*/ 1437136 h 3697841"/>
                      <a:gd name="connsiteX11" fmla="*/ 6489700 w 6489700"/>
                      <a:gd name="connsiteY11" fmla="*/ 2216584 h 3697841"/>
                      <a:gd name="connsiteX12" fmla="*/ 6489700 w 6489700"/>
                      <a:gd name="connsiteY12" fmla="*/ 2951911 h 3697841"/>
                      <a:gd name="connsiteX13" fmla="*/ 5859295 w 6489700"/>
                      <a:gd name="connsiteY13" fmla="*/ 3697840 h 3697841"/>
                      <a:gd name="connsiteX14" fmla="*/ 5269177 w 6489700"/>
                      <a:gd name="connsiteY14" fmla="*/ 3697840 h 3697841"/>
                      <a:gd name="connsiteX15" fmla="*/ 4417615 w 6489700"/>
                      <a:gd name="connsiteY15" fmla="*/ 3697840 h 3697841"/>
                      <a:gd name="connsiteX16" fmla="*/ 3722920 w 6489700"/>
                      <a:gd name="connsiteY16" fmla="*/ 3697840 h 3697841"/>
                      <a:gd name="connsiteX17" fmla="*/ 3028224 w 6489700"/>
                      <a:gd name="connsiteY17" fmla="*/ 3697840 h 3697841"/>
                      <a:gd name="connsiteX18" fmla="*/ 2176662 w 6489700"/>
                      <a:gd name="connsiteY18" fmla="*/ 3697840 h 3697841"/>
                      <a:gd name="connsiteX19" fmla="*/ 1377388 w 6489700"/>
                      <a:gd name="connsiteY19" fmla="*/ 3697840 h 3697841"/>
                      <a:gd name="connsiteX20" fmla="*/ 630404 w 6489700"/>
                      <a:gd name="connsiteY20" fmla="*/ 3697840 h 3697841"/>
                      <a:gd name="connsiteX21" fmla="*/ 0 w 6489700"/>
                      <a:gd name="connsiteY21" fmla="*/ 2951911 h 3697841"/>
                      <a:gd name="connsiteX22" fmla="*/ 0 w 6489700"/>
                      <a:gd name="connsiteY22" fmla="*/ 2216584 h 3697841"/>
                      <a:gd name="connsiteX23" fmla="*/ 0 w 6489700"/>
                      <a:gd name="connsiteY23" fmla="*/ 1503316 h 3697841"/>
                      <a:gd name="connsiteX24" fmla="*/ 0 w 6489700"/>
                      <a:gd name="connsiteY24" fmla="*/ 745929 h 369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89700" h="3697841" fill="none" extrusionOk="0">
                        <a:moveTo>
                          <a:pt x="0" y="745929"/>
                        </a:moveTo>
                        <a:cubicBezTo>
                          <a:pt x="-35760" y="319874"/>
                          <a:pt x="275023" y="9883"/>
                          <a:pt x="630404" y="0"/>
                        </a:cubicBezTo>
                        <a:cubicBezTo>
                          <a:pt x="946154" y="-3094"/>
                          <a:pt x="1223144" y="65566"/>
                          <a:pt x="1377388" y="0"/>
                        </a:cubicBezTo>
                        <a:cubicBezTo>
                          <a:pt x="1566412" y="-40365"/>
                          <a:pt x="1753515" y="-44322"/>
                          <a:pt x="2019795" y="0"/>
                        </a:cubicBezTo>
                        <a:cubicBezTo>
                          <a:pt x="2296279" y="34209"/>
                          <a:pt x="2409459" y="15925"/>
                          <a:pt x="2662202" y="0"/>
                        </a:cubicBezTo>
                        <a:cubicBezTo>
                          <a:pt x="2919334" y="-13682"/>
                          <a:pt x="3063559" y="4633"/>
                          <a:pt x="3461475" y="0"/>
                        </a:cubicBezTo>
                        <a:cubicBezTo>
                          <a:pt x="3838959" y="28375"/>
                          <a:pt x="3837283" y="-30864"/>
                          <a:pt x="4051593" y="0"/>
                        </a:cubicBezTo>
                        <a:cubicBezTo>
                          <a:pt x="4246107" y="42556"/>
                          <a:pt x="4548713" y="-59999"/>
                          <a:pt x="4693999" y="0"/>
                        </a:cubicBezTo>
                        <a:cubicBezTo>
                          <a:pt x="4785068" y="3515"/>
                          <a:pt x="5538210" y="34064"/>
                          <a:pt x="5859295" y="0"/>
                        </a:cubicBezTo>
                        <a:cubicBezTo>
                          <a:pt x="6169924" y="-143842"/>
                          <a:pt x="6460205" y="269773"/>
                          <a:pt x="6489700" y="745929"/>
                        </a:cubicBezTo>
                        <a:cubicBezTo>
                          <a:pt x="6531114" y="983023"/>
                          <a:pt x="6503021" y="1296531"/>
                          <a:pt x="6489700" y="1503316"/>
                        </a:cubicBezTo>
                        <a:cubicBezTo>
                          <a:pt x="6462837" y="1708965"/>
                          <a:pt x="6477061" y="2026285"/>
                          <a:pt x="6489700" y="2238644"/>
                        </a:cubicBezTo>
                        <a:cubicBezTo>
                          <a:pt x="6456077" y="2441893"/>
                          <a:pt x="6519516" y="2735152"/>
                          <a:pt x="6489700" y="2951911"/>
                        </a:cubicBezTo>
                        <a:cubicBezTo>
                          <a:pt x="6486904" y="3362596"/>
                          <a:pt x="6263986" y="3669424"/>
                          <a:pt x="5859295" y="3697840"/>
                        </a:cubicBezTo>
                        <a:cubicBezTo>
                          <a:pt x="5520323" y="3687441"/>
                          <a:pt x="5400845" y="3733107"/>
                          <a:pt x="5112311" y="3697840"/>
                        </a:cubicBezTo>
                        <a:cubicBezTo>
                          <a:pt x="4814404" y="3626789"/>
                          <a:pt x="4570028" y="3727359"/>
                          <a:pt x="4365326" y="3697840"/>
                        </a:cubicBezTo>
                        <a:cubicBezTo>
                          <a:pt x="4091125" y="3684507"/>
                          <a:pt x="3895920" y="3651563"/>
                          <a:pt x="3566053" y="3697840"/>
                        </a:cubicBezTo>
                        <a:cubicBezTo>
                          <a:pt x="3231769" y="3759057"/>
                          <a:pt x="2985671" y="3761243"/>
                          <a:pt x="2819068" y="3697840"/>
                        </a:cubicBezTo>
                        <a:cubicBezTo>
                          <a:pt x="2646367" y="3688667"/>
                          <a:pt x="2468360" y="3674232"/>
                          <a:pt x="2124373" y="3697840"/>
                        </a:cubicBezTo>
                        <a:cubicBezTo>
                          <a:pt x="1766962" y="3683919"/>
                          <a:pt x="1593593" y="3694333"/>
                          <a:pt x="1429677" y="3697840"/>
                        </a:cubicBezTo>
                        <a:cubicBezTo>
                          <a:pt x="1246015" y="3693307"/>
                          <a:pt x="908500" y="3725992"/>
                          <a:pt x="630404" y="3697840"/>
                        </a:cubicBezTo>
                        <a:cubicBezTo>
                          <a:pt x="369637" y="3710939"/>
                          <a:pt x="150328" y="3338383"/>
                          <a:pt x="0" y="2951911"/>
                        </a:cubicBezTo>
                        <a:cubicBezTo>
                          <a:pt x="26373" y="2775258"/>
                          <a:pt x="-42978" y="2595378"/>
                          <a:pt x="0" y="2216584"/>
                        </a:cubicBezTo>
                        <a:cubicBezTo>
                          <a:pt x="23806" y="1850846"/>
                          <a:pt x="8999" y="1707790"/>
                          <a:pt x="0" y="1437136"/>
                        </a:cubicBezTo>
                        <a:cubicBezTo>
                          <a:pt x="10119" y="1181778"/>
                          <a:pt x="-303" y="949392"/>
                          <a:pt x="0" y="745929"/>
                        </a:cubicBezTo>
                        <a:close/>
                      </a:path>
                      <a:path w="6489700" h="3697841" stroke="0" extrusionOk="0">
                        <a:moveTo>
                          <a:pt x="0" y="745929"/>
                        </a:moveTo>
                        <a:cubicBezTo>
                          <a:pt x="7883" y="351032"/>
                          <a:pt x="276264" y="-32370"/>
                          <a:pt x="630404" y="0"/>
                        </a:cubicBezTo>
                        <a:cubicBezTo>
                          <a:pt x="966642" y="-46993"/>
                          <a:pt x="1050521" y="23878"/>
                          <a:pt x="1429677" y="0"/>
                        </a:cubicBezTo>
                        <a:cubicBezTo>
                          <a:pt x="1792314" y="-38894"/>
                          <a:pt x="1841195" y="-21827"/>
                          <a:pt x="2072084" y="0"/>
                        </a:cubicBezTo>
                        <a:cubicBezTo>
                          <a:pt x="2307369" y="29701"/>
                          <a:pt x="2563391" y="1712"/>
                          <a:pt x="2714490" y="0"/>
                        </a:cubicBezTo>
                        <a:cubicBezTo>
                          <a:pt x="2845138" y="-6682"/>
                          <a:pt x="3160619" y="33920"/>
                          <a:pt x="3513764" y="0"/>
                        </a:cubicBezTo>
                        <a:cubicBezTo>
                          <a:pt x="3789398" y="3289"/>
                          <a:pt x="3950591" y="-44956"/>
                          <a:pt x="4208459" y="0"/>
                        </a:cubicBezTo>
                        <a:cubicBezTo>
                          <a:pt x="4441719" y="26006"/>
                          <a:pt x="4851179" y="38430"/>
                          <a:pt x="5060022" y="0"/>
                        </a:cubicBezTo>
                        <a:cubicBezTo>
                          <a:pt x="5322242" y="42239"/>
                          <a:pt x="5499397" y="-11044"/>
                          <a:pt x="5859295" y="0"/>
                        </a:cubicBezTo>
                        <a:cubicBezTo>
                          <a:pt x="6088466" y="49775"/>
                          <a:pt x="6527161" y="265069"/>
                          <a:pt x="6489700" y="745929"/>
                        </a:cubicBezTo>
                        <a:cubicBezTo>
                          <a:pt x="6493666" y="1075217"/>
                          <a:pt x="6505518" y="1146749"/>
                          <a:pt x="6489700" y="1437136"/>
                        </a:cubicBezTo>
                        <a:cubicBezTo>
                          <a:pt x="6490762" y="1699958"/>
                          <a:pt x="6499929" y="1881938"/>
                          <a:pt x="6489700" y="2216584"/>
                        </a:cubicBezTo>
                        <a:cubicBezTo>
                          <a:pt x="6484544" y="2589117"/>
                          <a:pt x="6484300" y="2622763"/>
                          <a:pt x="6489700" y="2951911"/>
                        </a:cubicBezTo>
                        <a:cubicBezTo>
                          <a:pt x="6482326" y="3215905"/>
                          <a:pt x="6160546" y="3611859"/>
                          <a:pt x="5859295" y="3697840"/>
                        </a:cubicBezTo>
                        <a:cubicBezTo>
                          <a:pt x="5638644" y="3687210"/>
                          <a:pt x="5474759" y="3730042"/>
                          <a:pt x="5269177" y="3697840"/>
                        </a:cubicBezTo>
                        <a:cubicBezTo>
                          <a:pt x="5039277" y="3668809"/>
                          <a:pt x="4729237" y="3782667"/>
                          <a:pt x="4417615" y="3697840"/>
                        </a:cubicBezTo>
                        <a:cubicBezTo>
                          <a:pt x="4090775" y="3648295"/>
                          <a:pt x="3952863" y="3690984"/>
                          <a:pt x="3722920" y="3697840"/>
                        </a:cubicBezTo>
                        <a:cubicBezTo>
                          <a:pt x="3471693" y="3649971"/>
                          <a:pt x="3256911" y="3750058"/>
                          <a:pt x="3028224" y="3697840"/>
                        </a:cubicBezTo>
                        <a:cubicBezTo>
                          <a:pt x="2826601" y="3644786"/>
                          <a:pt x="2489967" y="3680795"/>
                          <a:pt x="2176662" y="3697840"/>
                        </a:cubicBezTo>
                        <a:cubicBezTo>
                          <a:pt x="1895206" y="3739007"/>
                          <a:pt x="1639990" y="3719640"/>
                          <a:pt x="1377388" y="3697840"/>
                        </a:cubicBezTo>
                        <a:cubicBezTo>
                          <a:pt x="1108034" y="3684066"/>
                          <a:pt x="998307" y="3687105"/>
                          <a:pt x="630404" y="3697840"/>
                        </a:cubicBezTo>
                        <a:cubicBezTo>
                          <a:pt x="294940" y="3611512"/>
                          <a:pt x="3895" y="3449109"/>
                          <a:pt x="0" y="2951911"/>
                        </a:cubicBezTo>
                        <a:cubicBezTo>
                          <a:pt x="-12212" y="2594749"/>
                          <a:pt x="-15992" y="2580521"/>
                          <a:pt x="0" y="2216584"/>
                        </a:cubicBezTo>
                        <a:cubicBezTo>
                          <a:pt x="11690" y="1867758"/>
                          <a:pt x="17254" y="1716182"/>
                          <a:pt x="0" y="1503316"/>
                        </a:cubicBezTo>
                        <a:cubicBezTo>
                          <a:pt x="3786" y="1291330"/>
                          <a:pt x="30053" y="1150567"/>
                          <a:pt x="0" y="745929"/>
                        </a:cubicBezTo>
                        <a:close/>
                      </a:path>
                      <a:path w="6489700" h="3697841" fill="none" stroke="0" extrusionOk="0">
                        <a:moveTo>
                          <a:pt x="0" y="745929"/>
                        </a:moveTo>
                        <a:cubicBezTo>
                          <a:pt x="-25562" y="259887"/>
                          <a:pt x="321011" y="67714"/>
                          <a:pt x="630404" y="0"/>
                        </a:cubicBezTo>
                        <a:cubicBezTo>
                          <a:pt x="874045" y="6543"/>
                          <a:pt x="1187915" y="37449"/>
                          <a:pt x="1377388" y="0"/>
                        </a:cubicBezTo>
                        <a:cubicBezTo>
                          <a:pt x="1582753" y="-46181"/>
                          <a:pt x="1705198" y="-25158"/>
                          <a:pt x="2019795" y="0"/>
                        </a:cubicBezTo>
                        <a:cubicBezTo>
                          <a:pt x="2298581" y="37971"/>
                          <a:pt x="2412948" y="7084"/>
                          <a:pt x="2662202" y="0"/>
                        </a:cubicBezTo>
                        <a:cubicBezTo>
                          <a:pt x="2941697" y="-17650"/>
                          <a:pt x="3114311" y="-47906"/>
                          <a:pt x="3461475" y="0"/>
                        </a:cubicBezTo>
                        <a:cubicBezTo>
                          <a:pt x="3832534" y="21492"/>
                          <a:pt x="3830594" y="-27345"/>
                          <a:pt x="4051593" y="0"/>
                        </a:cubicBezTo>
                        <a:cubicBezTo>
                          <a:pt x="4269752" y="27937"/>
                          <a:pt x="4570503" y="-7102"/>
                          <a:pt x="4693999" y="0"/>
                        </a:cubicBezTo>
                        <a:cubicBezTo>
                          <a:pt x="4802962" y="34929"/>
                          <a:pt x="5501496" y="26191"/>
                          <a:pt x="5859295" y="0"/>
                        </a:cubicBezTo>
                        <a:cubicBezTo>
                          <a:pt x="6171375" y="-99198"/>
                          <a:pt x="6529621" y="202998"/>
                          <a:pt x="6489700" y="745929"/>
                        </a:cubicBezTo>
                        <a:cubicBezTo>
                          <a:pt x="6510892" y="951159"/>
                          <a:pt x="6517927" y="1293767"/>
                          <a:pt x="6489700" y="1503316"/>
                        </a:cubicBezTo>
                        <a:cubicBezTo>
                          <a:pt x="6461946" y="1716543"/>
                          <a:pt x="6495458" y="2024452"/>
                          <a:pt x="6489700" y="2238644"/>
                        </a:cubicBezTo>
                        <a:cubicBezTo>
                          <a:pt x="6480076" y="2405390"/>
                          <a:pt x="6488990" y="2758402"/>
                          <a:pt x="6489700" y="2951911"/>
                        </a:cubicBezTo>
                        <a:cubicBezTo>
                          <a:pt x="6593716" y="3336382"/>
                          <a:pt x="6191487" y="3725313"/>
                          <a:pt x="5859295" y="3697840"/>
                        </a:cubicBezTo>
                        <a:cubicBezTo>
                          <a:pt x="5512284" y="3685706"/>
                          <a:pt x="5400648" y="3719907"/>
                          <a:pt x="5112311" y="3697840"/>
                        </a:cubicBezTo>
                        <a:cubicBezTo>
                          <a:pt x="4867498" y="3698277"/>
                          <a:pt x="4577505" y="3702934"/>
                          <a:pt x="4365326" y="3697840"/>
                        </a:cubicBezTo>
                        <a:cubicBezTo>
                          <a:pt x="4127782" y="3669629"/>
                          <a:pt x="3888730" y="3633508"/>
                          <a:pt x="3566053" y="3697840"/>
                        </a:cubicBezTo>
                        <a:cubicBezTo>
                          <a:pt x="3230808" y="3758357"/>
                          <a:pt x="3036659" y="3708018"/>
                          <a:pt x="2819068" y="3697840"/>
                        </a:cubicBezTo>
                        <a:cubicBezTo>
                          <a:pt x="2658049" y="3687695"/>
                          <a:pt x="2498228" y="3695219"/>
                          <a:pt x="2124373" y="3697840"/>
                        </a:cubicBezTo>
                        <a:cubicBezTo>
                          <a:pt x="1792402" y="3736243"/>
                          <a:pt x="1543569" y="3691208"/>
                          <a:pt x="1429677" y="3697840"/>
                        </a:cubicBezTo>
                        <a:cubicBezTo>
                          <a:pt x="1286090" y="3700232"/>
                          <a:pt x="917344" y="3713718"/>
                          <a:pt x="630404" y="3697840"/>
                        </a:cubicBezTo>
                        <a:cubicBezTo>
                          <a:pt x="302279" y="3802611"/>
                          <a:pt x="122132" y="3328196"/>
                          <a:pt x="0" y="2951911"/>
                        </a:cubicBezTo>
                        <a:cubicBezTo>
                          <a:pt x="14673" y="2748750"/>
                          <a:pt x="-11766" y="2590792"/>
                          <a:pt x="0" y="2216584"/>
                        </a:cubicBezTo>
                        <a:cubicBezTo>
                          <a:pt x="-10648" y="1875930"/>
                          <a:pt x="-2017" y="1696078"/>
                          <a:pt x="0" y="1437136"/>
                        </a:cubicBezTo>
                        <a:cubicBezTo>
                          <a:pt x="3621" y="1216623"/>
                          <a:pt x="-25303" y="954279"/>
                          <a:pt x="0" y="745929"/>
                        </a:cubicBezTo>
                        <a:close/>
                      </a:path>
                    </a:pathLst>
                  </a:custGeom>
                  <ask:type>
                    <ask:lineSketchFreehand/>
                  </ask:type>
                </ask:lineSketchStyleProps>
              </a:ext>
            </a:extLst>
          </a:ln>
          <a:effectLst/>
        </p:spPr>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UTM Duepuntozero" panose="02040603050506020204" pitchFamily="18" charset="0"/>
              <a:ea typeface="+mn-ea"/>
              <a:cs typeface="+mn-cs"/>
            </a:endParaRPr>
          </a:p>
        </p:txBody>
      </p:sp>
      <p:sp>
        <p:nvSpPr>
          <p:cNvPr id="5" name="Rectangle 4">
            <a:extLst>
              <a:ext uri="{FF2B5EF4-FFF2-40B4-BE49-F238E27FC236}">
                <a16:creationId xmlns:a16="http://schemas.microsoft.com/office/drawing/2014/main" id="{EFBA1249-E2BD-BA99-A2F3-02F519F383A1}"/>
              </a:ext>
            </a:extLst>
          </p:cNvPr>
          <p:cNvSpPr/>
          <p:nvPr/>
        </p:nvSpPr>
        <p:spPr>
          <a:xfrm>
            <a:off x="2832099" y="2595385"/>
            <a:ext cx="6057901" cy="3441583"/>
          </a:xfrm>
          <a:prstGeom prst="rect">
            <a:avLst/>
          </a:prstGeom>
        </p:spPr>
        <p:txBody>
          <a:bodyPr wrap="square">
            <a:spAutoFit/>
          </a:bodyPr>
          <a:lstStyle/>
          <a:p>
            <a:pPr lvl="0" algn="just">
              <a:lnSpc>
                <a:spcPct val="110000"/>
              </a:lnSpc>
              <a:defRPr/>
            </a:pPr>
            <a:r>
              <a:rPr lang="en-US" sz="5000" b="1" kern="0">
                <a:solidFill>
                  <a:srgbClr val="000000"/>
                </a:solidFill>
                <a:latin typeface="UTM Duepuntozero" panose="02040603050506020204" pitchFamily="18" charset="0"/>
              </a:rPr>
              <a:t>Theo em, âm thanh </a:t>
            </a:r>
            <a:r>
              <a:rPr lang="en-US" sz="5000" b="1" kern="0">
                <a:solidFill>
                  <a:srgbClr val="FF9900"/>
                </a:solidFill>
                <a:latin typeface="UTM Duepuntozero" panose="02040603050506020204" pitchFamily="18" charset="0"/>
              </a:rPr>
              <a:t>tiếng lục lạc </a:t>
            </a:r>
            <a:r>
              <a:rPr lang="en-US" sz="5000" b="1" kern="0">
                <a:solidFill>
                  <a:srgbClr val="009900"/>
                </a:solidFill>
                <a:latin typeface="UTM Duepuntozero" panose="02040603050506020204" pitchFamily="18" charset="0"/>
              </a:rPr>
              <a:t>mở đầu </a:t>
            </a:r>
            <a:r>
              <a:rPr lang="en-US" sz="5000" b="1" kern="0">
                <a:solidFill>
                  <a:srgbClr val="000000"/>
                </a:solidFill>
                <a:latin typeface="UTM Duepuntozero" panose="02040603050506020204" pitchFamily="18" charset="0"/>
              </a:rPr>
              <a:t>và </a:t>
            </a:r>
            <a:r>
              <a:rPr lang="en-US" sz="5000" b="1" kern="0">
                <a:solidFill>
                  <a:srgbClr val="E04478"/>
                </a:solidFill>
                <a:latin typeface="UTM Duepuntozero" panose="02040603050506020204" pitchFamily="18" charset="0"/>
              </a:rPr>
              <a:t>kết thúc </a:t>
            </a:r>
            <a:r>
              <a:rPr lang="en-US" sz="5000" b="1" kern="0">
                <a:solidFill>
                  <a:srgbClr val="000000"/>
                </a:solidFill>
                <a:latin typeface="UTM Duepuntozero" panose="02040603050506020204" pitchFamily="18" charset="0"/>
              </a:rPr>
              <a:t>bài thơ gợi lên điều gì? Vì sao?</a:t>
            </a:r>
            <a:endParaRPr lang="en-US" sz="5000" b="1" kern="0" dirty="0">
              <a:solidFill>
                <a:srgbClr val="000000"/>
              </a:solidFill>
              <a:latin typeface="UTM Duepuntozero" panose="02040603050506020204" pitchFamily="18" charset="0"/>
            </a:endParaRPr>
          </a:p>
        </p:txBody>
      </p:sp>
      <p:pic>
        <p:nvPicPr>
          <p:cNvPr id="1026" name="Picture 2" descr="Vector happy cute little kid play and wear jacket in winter season">
            <a:extLst>
              <a:ext uri="{FF2B5EF4-FFF2-40B4-BE49-F238E27FC236}">
                <a16:creationId xmlns:a16="http://schemas.microsoft.com/office/drawing/2014/main" id="{839322C0-8C2B-7C0E-639A-2C4FF893BB4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40369" y1="32588" x2="55123" y2="34984"/>
                        <a14:foregroundMark x1="55123" y1="34984" x2="56557" y2="32268"/>
                        <a14:foregroundMark x1="42623" y1="34185" x2="45697" y2="38498"/>
                      </a14:backgroundRemoval>
                    </a14:imgEffect>
                  </a14:imgLayer>
                </a14:imgProps>
              </a:ext>
              <a:ext uri="{28A0092B-C50C-407E-A947-70E740481C1C}">
                <a14:useLocalDpi xmlns:a14="http://schemas.microsoft.com/office/drawing/2010/main" val="0"/>
              </a:ext>
            </a:extLst>
          </a:blip>
          <a:srcRect/>
          <a:stretch>
            <a:fillRect/>
          </a:stretch>
        </p:blipFill>
        <p:spPr bwMode="auto">
          <a:xfrm>
            <a:off x="-1048045" y="1227000"/>
            <a:ext cx="5038921" cy="646386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descr="Vector happy cute little kid play and wear jacket in winter season">
            <a:extLst>
              <a:ext uri="{FF2B5EF4-FFF2-40B4-BE49-F238E27FC236}">
                <a16:creationId xmlns:a16="http://schemas.microsoft.com/office/drawing/2014/main" id="{A783F302-DA33-A867-DA0B-CBA3E179FFA9}"/>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foregroundMark x1="46721" y1="35304" x2="61475" y2="36901"/>
                        <a14:foregroundMark x1="61475" y1="36901" x2="62090" y2="34026"/>
                        <a14:foregroundMark x1="35861" y1="70927" x2="34221" y2="70607"/>
                        <a14:foregroundMark x1="64754" y1="78594" x2="67418" y2="80032"/>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8013107" y="1016805"/>
            <a:ext cx="5366638" cy="688425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543389"/>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236">
            <a:extLst>
              <a:ext uri="{FF2B5EF4-FFF2-40B4-BE49-F238E27FC236}">
                <a16:creationId xmlns:a16="http://schemas.microsoft.com/office/drawing/2014/main" id="{B847B2C7-4365-95DC-8067-C0B488DF7B47}"/>
              </a:ext>
            </a:extLst>
          </p:cNvPr>
          <p:cNvSpPr/>
          <p:nvPr/>
        </p:nvSpPr>
        <p:spPr>
          <a:xfrm>
            <a:off x="2343801" y="306556"/>
            <a:ext cx="9432397" cy="4789103"/>
          </a:xfrm>
          <a:custGeom>
            <a:avLst/>
            <a:gdLst>
              <a:gd name="connsiteX0" fmla="*/ 0 w 9432397"/>
              <a:gd name="connsiteY0" fmla="*/ 966058 h 4789103"/>
              <a:gd name="connsiteX1" fmla="*/ 966058 w 9432397"/>
              <a:gd name="connsiteY1" fmla="*/ 0 h 4789103"/>
              <a:gd name="connsiteX2" fmla="*/ 1422893 w 9432397"/>
              <a:gd name="connsiteY2" fmla="*/ 0 h 4789103"/>
              <a:gd name="connsiteX3" fmla="*/ 2254743 w 9432397"/>
              <a:gd name="connsiteY3" fmla="*/ 0 h 4789103"/>
              <a:gd name="connsiteX4" fmla="*/ 2936586 w 9432397"/>
              <a:gd name="connsiteY4" fmla="*/ 0 h 4789103"/>
              <a:gd name="connsiteX5" fmla="*/ 3618430 w 9432397"/>
              <a:gd name="connsiteY5" fmla="*/ 0 h 4789103"/>
              <a:gd name="connsiteX6" fmla="*/ 4375277 w 9432397"/>
              <a:gd name="connsiteY6" fmla="*/ 0 h 4789103"/>
              <a:gd name="connsiteX7" fmla="*/ 5057120 w 9432397"/>
              <a:gd name="connsiteY7" fmla="*/ 0 h 4789103"/>
              <a:gd name="connsiteX8" fmla="*/ 5663961 w 9432397"/>
              <a:gd name="connsiteY8" fmla="*/ 0 h 4789103"/>
              <a:gd name="connsiteX9" fmla="*/ 6270802 w 9432397"/>
              <a:gd name="connsiteY9" fmla="*/ 0 h 4789103"/>
              <a:gd name="connsiteX10" fmla="*/ 6727637 w 9432397"/>
              <a:gd name="connsiteY10" fmla="*/ 0 h 4789103"/>
              <a:gd name="connsiteX11" fmla="*/ 7334478 w 9432397"/>
              <a:gd name="connsiteY11" fmla="*/ 0 h 4789103"/>
              <a:gd name="connsiteX12" fmla="*/ 7866317 w 9432397"/>
              <a:gd name="connsiteY12" fmla="*/ 0 h 4789103"/>
              <a:gd name="connsiteX13" fmla="*/ 8466339 w 9432397"/>
              <a:gd name="connsiteY13" fmla="*/ 0 h 4789103"/>
              <a:gd name="connsiteX14" fmla="*/ 9432397 w 9432397"/>
              <a:gd name="connsiteY14" fmla="*/ 966058 h 4789103"/>
              <a:gd name="connsiteX15" fmla="*/ 9432397 w 9432397"/>
              <a:gd name="connsiteY15" fmla="*/ 1566025 h 4789103"/>
              <a:gd name="connsiteX16" fmla="*/ 9432397 w 9432397"/>
              <a:gd name="connsiteY16" fmla="*/ 2165993 h 4789103"/>
              <a:gd name="connsiteX17" fmla="*/ 9432397 w 9432397"/>
              <a:gd name="connsiteY17" fmla="*/ 2737390 h 4789103"/>
              <a:gd name="connsiteX18" fmla="*/ 9432397 w 9432397"/>
              <a:gd name="connsiteY18" fmla="*/ 3280217 h 4789103"/>
              <a:gd name="connsiteX19" fmla="*/ 9432397 w 9432397"/>
              <a:gd name="connsiteY19" fmla="*/ 3823045 h 4789103"/>
              <a:gd name="connsiteX20" fmla="*/ 8466339 w 9432397"/>
              <a:gd name="connsiteY20" fmla="*/ 4789103 h 4789103"/>
              <a:gd name="connsiteX21" fmla="*/ 7859498 w 9432397"/>
              <a:gd name="connsiteY21" fmla="*/ 4789103 h 4789103"/>
              <a:gd name="connsiteX22" fmla="*/ 7327660 w 9432397"/>
              <a:gd name="connsiteY22" fmla="*/ 4789103 h 4789103"/>
              <a:gd name="connsiteX23" fmla="*/ 6870825 w 9432397"/>
              <a:gd name="connsiteY23" fmla="*/ 4789103 h 4789103"/>
              <a:gd name="connsiteX24" fmla="*/ 6038975 w 9432397"/>
              <a:gd name="connsiteY24" fmla="*/ 4789103 h 4789103"/>
              <a:gd name="connsiteX25" fmla="*/ 5507137 w 9432397"/>
              <a:gd name="connsiteY25" fmla="*/ 4789103 h 4789103"/>
              <a:gd name="connsiteX26" fmla="*/ 4975299 w 9432397"/>
              <a:gd name="connsiteY26" fmla="*/ 4789103 h 4789103"/>
              <a:gd name="connsiteX27" fmla="*/ 4143450 w 9432397"/>
              <a:gd name="connsiteY27" fmla="*/ 4789103 h 4789103"/>
              <a:gd name="connsiteX28" fmla="*/ 3686614 w 9432397"/>
              <a:gd name="connsiteY28" fmla="*/ 4789103 h 4789103"/>
              <a:gd name="connsiteX29" fmla="*/ 2929768 w 9432397"/>
              <a:gd name="connsiteY29" fmla="*/ 4789103 h 4789103"/>
              <a:gd name="connsiteX30" fmla="*/ 2247924 w 9432397"/>
              <a:gd name="connsiteY30" fmla="*/ 4789103 h 4789103"/>
              <a:gd name="connsiteX31" fmla="*/ 966058 w 9432397"/>
              <a:gd name="connsiteY31" fmla="*/ 4789103 h 4789103"/>
              <a:gd name="connsiteX32" fmla="*/ 0 w 9432397"/>
              <a:gd name="connsiteY32" fmla="*/ 3823045 h 4789103"/>
              <a:gd name="connsiteX33" fmla="*/ 0 w 9432397"/>
              <a:gd name="connsiteY33" fmla="*/ 3337357 h 4789103"/>
              <a:gd name="connsiteX34" fmla="*/ 0 w 9432397"/>
              <a:gd name="connsiteY34" fmla="*/ 2708820 h 4789103"/>
              <a:gd name="connsiteX35" fmla="*/ 0 w 9432397"/>
              <a:gd name="connsiteY35" fmla="*/ 2165993 h 4789103"/>
              <a:gd name="connsiteX36" fmla="*/ 0 w 9432397"/>
              <a:gd name="connsiteY36" fmla="*/ 1623165 h 4789103"/>
              <a:gd name="connsiteX37" fmla="*/ 0 w 9432397"/>
              <a:gd name="connsiteY37" fmla="*/ 966058 h 478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432397" h="4789103" fill="none" extrusionOk="0">
                <a:moveTo>
                  <a:pt x="0" y="966058"/>
                </a:moveTo>
                <a:cubicBezTo>
                  <a:pt x="-94100" y="475060"/>
                  <a:pt x="454745" y="-107459"/>
                  <a:pt x="966058" y="0"/>
                </a:cubicBezTo>
                <a:cubicBezTo>
                  <a:pt x="1155091" y="14059"/>
                  <a:pt x="1264267" y="9418"/>
                  <a:pt x="1422893" y="0"/>
                </a:cubicBezTo>
                <a:cubicBezTo>
                  <a:pt x="1581520" y="-9418"/>
                  <a:pt x="1926761" y="35084"/>
                  <a:pt x="2254743" y="0"/>
                </a:cubicBezTo>
                <a:cubicBezTo>
                  <a:pt x="2582725" y="-35084"/>
                  <a:pt x="2687471" y="-32161"/>
                  <a:pt x="2936586" y="0"/>
                </a:cubicBezTo>
                <a:cubicBezTo>
                  <a:pt x="3185701" y="32161"/>
                  <a:pt x="3418400" y="25285"/>
                  <a:pt x="3618430" y="0"/>
                </a:cubicBezTo>
                <a:cubicBezTo>
                  <a:pt x="3818460" y="-25285"/>
                  <a:pt x="4139151" y="829"/>
                  <a:pt x="4375277" y="0"/>
                </a:cubicBezTo>
                <a:cubicBezTo>
                  <a:pt x="4611403" y="-829"/>
                  <a:pt x="4898027" y="25054"/>
                  <a:pt x="5057120" y="0"/>
                </a:cubicBezTo>
                <a:cubicBezTo>
                  <a:pt x="5216213" y="-25054"/>
                  <a:pt x="5407344" y="5695"/>
                  <a:pt x="5663961" y="0"/>
                </a:cubicBezTo>
                <a:cubicBezTo>
                  <a:pt x="5920578" y="-5695"/>
                  <a:pt x="6097988" y="-6531"/>
                  <a:pt x="6270802" y="0"/>
                </a:cubicBezTo>
                <a:cubicBezTo>
                  <a:pt x="6443616" y="6531"/>
                  <a:pt x="6610851" y="8573"/>
                  <a:pt x="6727637" y="0"/>
                </a:cubicBezTo>
                <a:cubicBezTo>
                  <a:pt x="6844424" y="-8573"/>
                  <a:pt x="7087358" y="-3237"/>
                  <a:pt x="7334478" y="0"/>
                </a:cubicBezTo>
                <a:cubicBezTo>
                  <a:pt x="7581598" y="3237"/>
                  <a:pt x="7664685" y="-17858"/>
                  <a:pt x="7866317" y="0"/>
                </a:cubicBezTo>
                <a:cubicBezTo>
                  <a:pt x="8067949" y="17858"/>
                  <a:pt x="8199816" y="22594"/>
                  <a:pt x="8466339" y="0"/>
                </a:cubicBezTo>
                <a:cubicBezTo>
                  <a:pt x="8966204" y="102793"/>
                  <a:pt x="9502612" y="528558"/>
                  <a:pt x="9432397" y="966058"/>
                </a:cubicBezTo>
                <a:cubicBezTo>
                  <a:pt x="9443883" y="1262793"/>
                  <a:pt x="9418726" y="1328352"/>
                  <a:pt x="9432397" y="1566025"/>
                </a:cubicBezTo>
                <a:cubicBezTo>
                  <a:pt x="9446068" y="1803698"/>
                  <a:pt x="9436924" y="1906590"/>
                  <a:pt x="9432397" y="2165993"/>
                </a:cubicBezTo>
                <a:cubicBezTo>
                  <a:pt x="9427870" y="2425396"/>
                  <a:pt x="9430298" y="2490208"/>
                  <a:pt x="9432397" y="2737390"/>
                </a:cubicBezTo>
                <a:cubicBezTo>
                  <a:pt x="9434496" y="2984572"/>
                  <a:pt x="9431004" y="3127607"/>
                  <a:pt x="9432397" y="3280217"/>
                </a:cubicBezTo>
                <a:cubicBezTo>
                  <a:pt x="9433790" y="3432827"/>
                  <a:pt x="9443135" y="3671077"/>
                  <a:pt x="9432397" y="3823045"/>
                </a:cubicBezTo>
                <a:cubicBezTo>
                  <a:pt x="9462957" y="4276958"/>
                  <a:pt x="8957995" y="4813829"/>
                  <a:pt x="8466339" y="4789103"/>
                </a:cubicBezTo>
                <a:cubicBezTo>
                  <a:pt x="8297494" y="4766413"/>
                  <a:pt x="8002341" y="4771969"/>
                  <a:pt x="7859498" y="4789103"/>
                </a:cubicBezTo>
                <a:cubicBezTo>
                  <a:pt x="7716655" y="4806237"/>
                  <a:pt x="7515156" y="4795724"/>
                  <a:pt x="7327660" y="4789103"/>
                </a:cubicBezTo>
                <a:cubicBezTo>
                  <a:pt x="7140164" y="4782482"/>
                  <a:pt x="7030094" y="4809352"/>
                  <a:pt x="6870825" y="4789103"/>
                </a:cubicBezTo>
                <a:cubicBezTo>
                  <a:pt x="6711556" y="4768854"/>
                  <a:pt x="6247054" y="4774790"/>
                  <a:pt x="6038975" y="4789103"/>
                </a:cubicBezTo>
                <a:cubicBezTo>
                  <a:pt x="5830896" y="4803417"/>
                  <a:pt x="5673343" y="4810516"/>
                  <a:pt x="5507137" y="4789103"/>
                </a:cubicBezTo>
                <a:cubicBezTo>
                  <a:pt x="5340931" y="4767690"/>
                  <a:pt x="5097452" y="4783953"/>
                  <a:pt x="4975299" y="4789103"/>
                </a:cubicBezTo>
                <a:cubicBezTo>
                  <a:pt x="4853146" y="4794253"/>
                  <a:pt x="4322241" y="4786932"/>
                  <a:pt x="4143450" y="4789103"/>
                </a:cubicBezTo>
                <a:cubicBezTo>
                  <a:pt x="3964659" y="4791274"/>
                  <a:pt x="3795279" y="4788639"/>
                  <a:pt x="3686614" y="4789103"/>
                </a:cubicBezTo>
                <a:cubicBezTo>
                  <a:pt x="3577949" y="4789567"/>
                  <a:pt x="3253021" y="4808551"/>
                  <a:pt x="2929768" y="4789103"/>
                </a:cubicBezTo>
                <a:cubicBezTo>
                  <a:pt x="2606515" y="4769655"/>
                  <a:pt x="2414981" y="4783605"/>
                  <a:pt x="2247924" y="4789103"/>
                </a:cubicBezTo>
                <a:cubicBezTo>
                  <a:pt x="2080867" y="4794601"/>
                  <a:pt x="1347740" y="4731527"/>
                  <a:pt x="966058" y="4789103"/>
                </a:cubicBezTo>
                <a:cubicBezTo>
                  <a:pt x="429707" y="4879024"/>
                  <a:pt x="-67847" y="4373030"/>
                  <a:pt x="0" y="3823045"/>
                </a:cubicBezTo>
                <a:cubicBezTo>
                  <a:pt x="-23351" y="3723795"/>
                  <a:pt x="-12229" y="3538316"/>
                  <a:pt x="0" y="3337357"/>
                </a:cubicBezTo>
                <a:cubicBezTo>
                  <a:pt x="12229" y="3136398"/>
                  <a:pt x="19408" y="2989682"/>
                  <a:pt x="0" y="2708820"/>
                </a:cubicBezTo>
                <a:cubicBezTo>
                  <a:pt x="-19408" y="2427958"/>
                  <a:pt x="12891" y="2428805"/>
                  <a:pt x="0" y="2165993"/>
                </a:cubicBezTo>
                <a:cubicBezTo>
                  <a:pt x="-12891" y="1903181"/>
                  <a:pt x="-14776" y="1890839"/>
                  <a:pt x="0" y="1623165"/>
                </a:cubicBezTo>
                <a:cubicBezTo>
                  <a:pt x="14776" y="1355491"/>
                  <a:pt x="23814" y="1170649"/>
                  <a:pt x="0" y="966058"/>
                </a:cubicBezTo>
                <a:close/>
              </a:path>
              <a:path w="9432397" h="4789103" stroke="0" extrusionOk="0">
                <a:moveTo>
                  <a:pt x="0" y="966058"/>
                </a:moveTo>
                <a:cubicBezTo>
                  <a:pt x="2705" y="515226"/>
                  <a:pt x="447354" y="26508"/>
                  <a:pt x="966058" y="0"/>
                </a:cubicBezTo>
                <a:cubicBezTo>
                  <a:pt x="1121122" y="-30620"/>
                  <a:pt x="1468467" y="-9090"/>
                  <a:pt x="1722905" y="0"/>
                </a:cubicBezTo>
                <a:cubicBezTo>
                  <a:pt x="1977343" y="9090"/>
                  <a:pt x="2098133" y="-8626"/>
                  <a:pt x="2254743" y="0"/>
                </a:cubicBezTo>
                <a:cubicBezTo>
                  <a:pt x="2411353" y="8626"/>
                  <a:pt x="2529934" y="-25085"/>
                  <a:pt x="2786581" y="0"/>
                </a:cubicBezTo>
                <a:cubicBezTo>
                  <a:pt x="3043228" y="25085"/>
                  <a:pt x="3379102" y="8725"/>
                  <a:pt x="3543427" y="0"/>
                </a:cubicBezTo>
                <a:cubicBezTo>
                  <a:pt x="3707752" y="-8725"/>
                  <a:pt x="3971015" y="5910"/>
                  <a:pt x="4150268" y="0"/>
                </a:cubicBezTo>
                <a:cubicBezTo>
                  <a:pt x="4329521" y="-5910"/>
                  <a:pt x="4665563" y="13818"/>
                  <a:pt x="4982118" y="0"/>
                </a:cubicBezTo>
                <a:cubicBezTo>
                  <a:pt x="5298673" y="-13818"/>
                  <a:pt x="5523917" y="-18194"/>
                  <a:pt x="5813967" y="0"/>
                </a:cubicBezTo>
                <a:cubicBezTo>
                  <a:pt x="6104017" y="18194"/>
                  <a:pt x="6331475" y="-1858"/>
                  <a:pt x="6570813" y="0"/>
                </a:cubicBezTo>
                <a:cubicBezTo>
                  <a:pt x="6810151" y="1858"/>
                  <a:pt x="6956143" y="-20736"/>
                  <a:pt x="7102652" y="0"/>
                </a:cubicBezTo>
                <a:cubicBezTo>
                  <a:pt x="7249161" y="20736"/>
                  <a:pt x="7377062" y="-21127"/>
                  <a:pt x="7559487" y="0"/>
                </a:cubicBezTo>
                <a:cubicBezTo>
                  <a:pt x="7741913" y="21127"/>
                  <a:pt x="8183549" y="-5460"/>
                  <a:pt x="8466339" y="0"/>
                </a:cubicBezTo>
                <a:cubicBezTo>
                  <a:pt x="9012683" y="6303"/>
                  <a:pt x="9418832" y="347510"/>
                  <a:pt x="9432397" y="966058"/>
                </a:cubicBezTo>
                <a:cubicBezTo>
                  <a:pt x="9430345" y="1090066"/>
                  <a:pt x="9413358" y="1335049"/>
                  <a:pt x="9432397" y="1480316"/>
                </a:cubicBezTo>
                <a:cubicBezTo>
                  <a:pt x="9451436" y="1625583"/>
                  <a:pt x="9461298" y="1830433"/>
                  <a:pt x="9432397" y="2080283"/>
                </a:cubicBezTo>
                <a:cubicBezTo>
                  <a:pt x="9403496" y="2330133"/>
                  <a:pt x="9459299" y="2562273"/>
                  <a:pt x="9432397" y="2708820"/>
                </a:cubicBezTo>
                <a:cubicBezTo>
                  <a:pt x="9405495" y="2855367"/>
                  <a:pt x="9410481" y="3113655"/>
                  <a:pt x="9432397" y="3251648"/>
                </a:cubicBezTo>
                <a:cubicBezTo>
                  <a:pt x="9454313" y="3389641"/>
                  <a:pt x="9408243" y="3671184"/>
                  <a:pt x="9432397" y="3823045"/>
                </a:cubicBezTo>
                <a:cubicBezTo>
                  <a:pt x="9345070" y="4411364"/>
                  <a:pt x="9003971" y="4736074"/>
                  <a:pt x="8466339" y="4789103"/>
                </a:cubicBezTo>
                <a:cubicBezTo>
                  <a:pt x="8285176" y="4789272"/>
                  <a:pt x="8038752" y="4790906"/>
                  <a:pt x="7784495" y="4789103"/>
                </a:cubicBezTo>
                <a:cubicBezTo>
                  <a:pt x="7530238" y="4787300"/>
                  <a:pt x="7441641" y="4815490"/>
                  <a:pt x="7252657" y="4789103"/>
                </a:cubicBezTo>
                <a:cubicBezTo>
                  <a:pt x="7063673" y="4762716"/>
                  <a:pt x="6904251" y="4785133"/>
                  <a:pt x="6720819" y="4789103"/>
                </a:cubicBezTo>
                <a:cubicBezTo>
                  <a:pt x="6537387" y="4793073"/>
                  <a:pt x="6079246" y="4769912"/>
                  <a:pt x="5888970" y="4789103"/>
                </a:cubicBezTo>
                <a:cubicBezTo>
                  <a:pt x="5698694" y="4808294"/>
                  <a:pt x="5422825" y="4784090"/>
                  <a:pt x="5282129" y="4789103"/>
                </a:cubicBezTo>
                <a:cubicBezTo>
                  <a:pt x="5141433" y="4794116"/>
                  <a:pt x="4856340" y="4806994"/>
                  <a:pt x="4450279" y="4789103"/>
                </a:cubicBezTo>
                <a:cubicBezTo>
                  <a:pt x="4044218" y="4771213"/>
                  <a:pt x="4025733" y="4790212"/>
                  <a:pt x="3618430" y="4789103"/>
                </a:cubicBezTo>
                <a:cubicBezTo>
                  <a:pt x="3211127" y="4787994"/>
                  <a:pt x="3307543" y="4797046"/>
                  <a:pt x="3011589" y="4789103"/>
                </a:cubicBezTo>
                <a:cubicBezTo>
                  <a:pt x="2715635" y="4781160"/>
                  <a:pt x="2758135" y="4784683"/>
                  <a:pt x="2554754" y="4789103"/>
                </a:cubicBezTo>
                <a:cubicBezTo>
                  <a:pt x="2351373" y="4793523"/>
                  <a:pt x="2247677" y="4780332"/>
                  <a:pt x="2022916" y="4789103"/>
                </a:cubicBezTo>
                <a:cubicBezTo>
                  <a:pt x="1798155" y="4797874"/>
                  <a:pt x="1270445" y="4736613"/>
                  <a:pt x="966058" y="4789103"/>
                </a:cubicBezTo>
                <a:cubicBezTo>
                  <a:pt x="481105" y="4793949"/>
                  <a:pt x="25063" y="4287663"/>
                  <a:pt x="0" y="3823045"/>
                </a:cubicBezTo>
                <a:cubicBezTo>
                  <a:pt x="-10544" y="3707336"/>
                  <a:pt x="18358" y="3507738"/>
                  <a:pt x="0" y="3251648"/>
                </a:cubicBezTo>
                <a:cubicBezTo>
                  <a:pt x="-18358" y="2995558"/>
                  <a:pt x="-4515" y="2894171"/>
                  <a:pt x="0" y="2623110"/>
                </a:cubicBezTo>
                <a:cubicBezTo>
                  <a:pt x="4515" y="2352049"/>
                  <a:pt x="-6666" y="2286230"/>
                  <a:pt x="0" y="2137423"/>
                </a:cubicBezTo>
                <a:cubicBezTo>
                  <a:pt x="6666" y="1988616"/>
                  <a:pt x="-21646" y="1811946"/>
                  <a:pt x="0" y="1651735"/>
                </a:cubicBezTo>
                <a:cubicBezTo>
                  <a:pt x="21646" y="1491524"/>
                  <a:pt x="24262" y="1211269"/>
                  <a:pt x="0" y="966058"/>
                </a:cubicBezTo>
                <a:close/>
              </a:path>
            </a:pathLst>
          </a:custGeom>
          <a:solidFill>
            <a:sysClr val="window" lastClr="FFFFFF">
              <a:alpha val="85000"/>
            </a:sysClr>
          </a:solidFill>
          <a:ln w="57150" cap="flat" cmpd="sng" algn="ctr">
            <a:solidFill>
              <a:srgbClr val="0070C0"/>
            </a:solidFill>
            <a:prstDash val="dashDot"/>
            <a:miter lim="800000"/>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a:effectLst/>
        </p:spPr>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UTM Duepuntozero" panose="02040603050506020204" pitchFamily="18" charset="0"/>
              <a:ea typeface="+mn-ea"/>
              <a:cs typeface="+mn-cs"/>
            </a:endParaRPr>
          </a:p>
        </p:txBody>
      </p:sp>
      <p:sp>
        <p:nvSpPr>
          <p:cNvPr id="3" name="Rectangle 2">
            <a:extLst>
              <a:ext uri="{FF2B5EF4-FFF2-40B4-BE49-F238E27FC236}">
                <a16:creationId xmlns:a16="http://schemas.microsoft.com/office/drawing/2014/main" id="{5ED13557-7EBF-C0BD-C819-EF235655F8AD}"/>
              </a:ext>
            </a:extLst>
          </p:cNvPr>
          <p:cNvSpPr/>
          <p:nvPr/>
        </p:nvSpPr>
        <p:spPr>
          <a:xfrm>
            <a:off x="2720312" y="533622"/>
            <a:ext cx="8679374" cy="4334969"/>
          </a:xfrm>
          <a:prstGeom prst="rect">
            <a:avLst/>
          </a:prstGeom>
        </p:spPr>
        <p:txBody>
          <a:bodyPr wrap="square">
            <a:spAutoFit/>
          </a:bodyPr>
          <a:lstStyle/>
          <a:p>
            <a:pPr lvl="0" algn="just">
              <a:lnSpc>
                <a:spcPct val="110000"/>
              </a:lnSpc>
              <a:defRPr/>
            </a:pPr>
            <a:r>
              <a:rPr lang="en-US" sz="3600" b="1" kern="0">
                <a:solidFill>
                  <a:srgbClr val="0070C0"/>
                </a:solidFill>
                <a:latin typeface="UTM Duepuntozero" panose="02040603050506020204" pitchFamily="18" charset="0"/>
              </a:rPr>
              <a:t>	Âm thanh gợi lên tình cảm yêu mến, lưu luyến không muốn chia tay Đà Lạt của du khách, tình cảm quý mến du khách của con người và thiên nhiên Đà Lạt. Âm thanh tiếng chuông xuyên suốt bài thơ vừa gợi cảm giác trọn vẹn đủ đầy trước sau, vừa gợi vẻ đẹp thanh bình yên ả và tình cảm lưu luyến,…</a:t>
            </a:r>
            <a:endParaRPr lang="en-US" sz="3600" b="1" kern="0" dirty="0">
              <a:solidFill>
                <a:srgbClr val="0070C0"/>
              </a:solidFill>
              <a:latin typeface="UTM Duepuntozero" panose="02040603050506020204" pitchFamily="18" charset="0"/>
            </a:endParaRPr>
          </a:p>
        </p:txBody>
      </p:sp>
      <p:pic>
        <p:nvPicPr>
          <p:cNvPr id="4" name="Picture 12" descr="Vector happy cute little kid play and wear jacket in winter season">
            <a:extLst>
              <a:ext uri="{FF2B5EF4-FFF2-40B4-BE49-F238E27FC236}">
                <a16:creationId xmlns:a16="http://schemas.microsoft.com/office/drawing/2014/main" id="{64B19FBF-7DDB-CA4F-6F75-7CE04FD0937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8730" y1="36102" x2="53279" y2="37540"/>
                        <a14:foregroundMark x1="54713" y1="35942" x2="58811" y2="36901"/>
                        <a14:foregroundMark x1="58402" y1="29712" x2="58402" y2="39137"/>
                      </a14:backgroundRemoval>
                    </a14:imgEffect>
                  </a14:imgLayer>
                </a14:imgProps>
              </a:ext>
              <a:ext uri="{28A0092B-C50C-407E-A947-70E740481C1C}">
                <a14:useLocalDpi xmlns:a14="http://schemas.microsoft.com/office/drawing/2010/main" val="0"/>
              </a:ext>
            </a:extLst>
          </a:blip>
          <a:srcRect/>
          <a:stretch>
            <a:fillRect/>
          </a:stretch>
        </p:blipFill>
        <p:spPr bwMode="auto">
          <a:xfrm>
            <a:off x="-1088184" y="1203541"/>
            <a:ext cx="5063284" cy="649511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8580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subTnLst>
                                    <p:audio>
                                      <p:cMediaNode>
                                        <p:cTn display="0" masterRel="sameClick">
                                          <p:stCondLst>
                                            <p:cond evt="begin" delay="0">
                                              <p:tn val="8"/>
                                            </p:cond>
                                          </p:stCondLst>
                                          <p:endCondLst>
                                            <p:cond evt="onStopAudio" delay="0">
                                              <p:tgtEl>
                                                <p:sldTgt/>
                                              </p:tgtEl>
                                            </p:cond>
                                          </p:endCondLst>
                                        </p:cTn>
                                        <p:tgtEl>
                                          <p:sndTgt r:embed="rId2" name="Tiếng ting t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A98867C-60CE-56F8-4CCB-D6619CD53FC3}"/>
              </a:ext>
            </a:extLst>
          </p:cNvPr>
          <p:cNvGrpSpPr/>
          <p:nvPr/>
        </p:nvGrpSpPr>
        <p:grpSpPr>
          <a:xfrm flipH="1">
            <a:off x="3054497" y="-822705"/>
            <a:ext cx="9823305" cy="10157796"/>
            <a:chOff x="-704703" y="-924305"/>
            <a:chExt cx="9823305" cy="10157796"/>
          </a:xfrm>
        </p:grpSpPr>
        <p:pic>
          <p:nvPicPr>
            <p:cNvPr id="8" name="Picture 7">
              <a:extLst>
                <a:ext uri="{FF2B5EF4-FFF2-40B4-BE49-F238E27FC236}">
                  <a16:creationId xmlns:a16="http://schemas.microsoft.com/office/drawing/2014/main" id="{9C2C564D-4AFA-5182-64A7-E8023AD6D440}"/>
                </a:ext>
              </a:extLst>
            </p:cNvPr>
            <p:cNvPicPr>
              <a:picLocks noChangeAspect="1"/>
            </p:cNvPicPr>
            <p:nvPr/>
          </p:nvPicPr>
          <p:blipFill>
            <a:blip r:embed="rId2">
              <a:clrChange>
                <a:clrFrom>
                  <a:srgbClr val="FFD05C"/>
                </a:clrFrom>
                <a:clrTo>
                  <a:srgbClr val="FFD05C">
                    <a:alpha val="0"/>
                  </a:srgbClr>
                </a:clrTo>
              </a:clrChange>
              <a:extLst>
                <a:ext uri="{BEBA8EAE-BF5A-486C-A8C5-ECC9F3942E4B}">
                  <a14:imgProps xmlns:a14="http://schemas.microsoft.com/office/drawing/2010/main">
                    <a14:imgLayer r:embed="rId3">
                      <a14:imgEffect>
                        <a14:backgroundRemoval t="9980" b="89980" l="6864" r="92273">
                          <a14:foregroundMark x1="6909" y1="32242" x2="13545" y2="35192"/>
                          <a14:foregroundMark x1="10682" y1="38222" x2="10682" y2="38222"/>
                          <a14:foregroundMark x1="43091" y1="40566" x2="43091" y2="40566"/>
                          <a14:foregroundMark x1="44959" y1="41217" x2="46411" y2="41135"/>
                          <a14:foregroundMark x1="42909" y1="41333" x2="43869" y2="41279"/>
                          <a14:foregroundMark x1="45636" y1="40283" x2="45636" y2="40283"/>
                          <a14:foregroundMark x1="40864" y1="61939" x2="41455" y2="61899"/>
                          <a14:foregroundMark x1="50591" y1="68444" x2="50591" y2="68444"/>
                          <a14:foregroundMark x1="50409" y1="68687" x2="50409" y2="68687"/>
                          <a14:foregroundMark x1="40136" y1="58788" x2="40640" y2="59636"/>
                          <a14:foregroundMark x1="35773" y1="27596" x2="36909" y2="26707"/>
                          <a14:foregroundMark x1="38136" y1="26020" x2="40182" y2="25899"/>
                          <a14:foregroundMark x1="49864" y1="41939" x2="49864" y2="41939"/>
                          <a14:foregroundMark x1="89500" y1="31919" x2="92227" y2="45414"/>
                          <a14:foregroundMark x1="92273" y1="33495" x2="92182" y2="35798"/>
                          <a14:foregroundMark x1="50934" y1="42153" x2="53591" y2="42667"/>
                          <a14:foregroundMark x1="49000" y1="41778" x2="50419" y2="42053"/>
                          <a14:foregroundMark x1="49682" y1="42788" x2="49682" y2="42788"/>
                          <a14:foregroundMark x1="50364" y1="42990" x2="50364" y2="42990"/>
                          <a14:foregroundMark x1="49000" y1="42828" x2="49000" y2="42828"/>
                          <a14:foregroundMark x1="50591" y1="43192" x2="50591" y2="43192"/>
                          <a14:backgroundMark x1="70364" y1="66990" x2="66909" y2="82465"/>
                          <a14:backgroundMark x1="37409" y1="72566" x2="45636" y2="80606"/>
                          <a14:backgroundMark x1="25409" y1="66990" x2="25409" y2="66990"/>
                          <a14:backgroundMark x1="29409" y1="69616" x2="28364" y2="68848"/>
                          <a14:backgroundMark x1="33773" y1="60485" x2="33773" y2="60485"/>
                          <a14:backgroundMark x1="25227" y1="69616" x2="25227" y2="69616"/>
                          <a14:backgroundMark x1="32182" y1="67596" x2="32182" y2="67596"/>
                          <a14:backgroundMark x1="28182" y1="38707" x2="28182" y2="38707"/>
                          <a14:backgroundMark x1="30318" y1="38141" x2="30318" y2="38141"/>
                          <a14:backgroundMark x1="32727" y1="38343" x2="33227" y2="38263"/>
                          <a14:backgroundMark x1="23682" y1="57414" x2="23727" y2="57455"/>
                          <a14:backgroundMark x1="22636" y1="56687" x2="22636" y2="56687"/>
                          <a14:backgroundMark x1="26227" y1="55879" x2="26227" y2="56121"/>
                          <a14:backgroundMark x1="27909" y1="56040" x2="27818" y2="56687"/>
                          <a14:backgroundMark x1="30636" y1="56242" x2="29818" y2="56202"/>
                          <a14:backgroundMark x1="24455" y1="55960" x2="24545" y2="56485"/>
                          <a14:backgroundMark x1="11227" y1="37616" x2="12364" y2="38141"/>
                          <a14:backgroundMark x1="13955" y1="37212" x2="14136" y2="37778"/>
                          <a14:backgroundMark x1="15500" y1="37899" x2="18545" y2="37899"/>
                          <a14:backgroundMark x1="19500" y1="36646" x2="22091" y2="36929"/>
                          <a14:backgroundMark x1="23682" y1="36525" x2="25000" y2="36768"/>
                          <a14:backgroundMark x1="27182" y1="39434" x2="28591" y2="41212"/>
                          <a14:backgroundMark x1="34409" y1="37455" x2="35955" y2="37455"/>
                          <a14:backgroundMark x1="38045" y1="37455" x2="39000" y2="37818"/>
                          <a14:backgroundMark x1="37909" y1="37576" x2="37909" y2="37576"/>
                          <a14:backgroundMark x1="40318" y1="36848" x2="42091" y2="36525"/>
                          <a14:backgroundMark x1="40318" y1="36889" x2="41818" y2="36889"/>
                          <a14:backgroundMark x1="44636" y1="36242" x2="44227" y2="36808"/>
                          <a14:backgroundMark x1="44227" y1="40687" x2="44227" y2="40687"/>
                          <a14:backgroundMark x1="44091" y1="40970" x2="45136" y2="40970"/>
                          <a14:backgroundMark x1="47409" y1="40970" x2="46318" y2="41010"/>
                          <a14:backgroundMark x1="40227" y1="63434" x2="40227" y2="63434"/>
                          <a14:backgroundMark x1="42909" y1="63798" x2="42909" y2="63798"/>
                          <a14:backgroundMark x1="44455" y1="64242" x2="44455" y2="64242"/>
                          <a14:backgroundMark x1="47409" y1="64727" x2="47409" y2="64727"/>
                          <a14:backgroundMark x1="47682" y1="62101" x2="47682" y2="62101"/>
                          <a14:backgroundMark x1="51409" y1="65091" x2="51409" y2="65091"/>
                          <a14:backgroundMark x1="39909" y1="68364" x2="42682" y2="71596"/>
                          <a14:backgroundMark x1="21318" y1="72202" x2="45682" y2="75677"/>
                          <a14:backgroundMark x1="45682" y1="75677" x2="60000" y2="73212"/>
                          <a14:backgroundMark x1="60000" y1="73212" x2="65318" y2="65899"/>
                          <a14:backgroundMark x1="82727" y1="68081" x2="80591" y2="74909"/>
                          <a14:backgroundMark x1="80591" y1="74909" x2="80273" y2="75030"/>
                          <a14:backgroundMark x1="74682" y1="70303" x2="74682" y2="70303"/>
                          <a14:backgroundMark x1="51136" y1="69212" x2="50545" y2="68646"/>
                          <a14:backgroundMark x1="74500" y1="65859" x2="75409" y2="71273"/>
                          <a14:backgroundMark x1="39000" y1="59232" x2="38818" y2="59313"/>
                          <a14:backgroundMark x1="41091" y1="59636" x2="41091" y2="60606"/>
                          <a14:backgroundMark x1="42455" y1="60364" x2="42455" y2="61414"/>
                          <a14:backgroundMark x1="43636" y1="59111" x2="43636" y2="59515"/>
                          <a14:backgroundMark x1="49182" y1="43677" x2="49864" y2="43596"/>
                          <a14:backgroundMark x1="85727" y1="43758" x2="85933" y2="44511"/>
                          <a14:backgroundMark x1="87171" y1="43556" x2="88136" y2="43556"/>
                          <a14:backgroundMark x1="50000" y1="42545" x2="50000" y2="42545"/>
                          <a14:backgroundMark x1="49091" y1="42384" x2="49091" y2="42384"/>
                          <a14:backgroundMark x1="50636" y1="42707" x2="50636" y2="42707"/>
                          <a14:backgroundMark x1="51364" y1="42949" x2="50727" y2="42626"/>
                          <a14:backgroundMark x1="85136" y1="45051" x2="84773" y2="46707"/>
                          <a14:backgroundMark x1="86682" y1="44808" x2="85636" y2="45495"/>
                          <a14:backgroundMark x1="87864" y1="45212" x2="83682" y2="48081"/>
                          <a14:backgroundMark x1="88818" y1="44081" x2="88273" y2="45980"/>
                          <a14:backgroundMark x1="84000" y1="47879" x2="82909" y2="50303"/>
                        </a14:backgroundRemoval>
                      </a14:imgEffect>
                    </a14:imgLayer>
                  </a14:imgProps>
                </a:ext>
                <a:ext uri="{28A0092B-C50C-407E-A947-70E740481C1C}">
                  <a14:useLocalDpi xmlns:a14="http://schemas.microsoft.com/office/drawing/2010/main" val="0"/>
                </a:ext>
              </a:extLst>
            </a:blip>
            <a:stretch>
              <a:fillRect/>
            </a:stretch>
          </p:blipFill>
          <p:spPr>
            <a:xfrm>
              <a:off x="87764" y="-924305"/>
              <a:ext cx="9030838" cy="10157796"/>
            </a:xfrm>
            <a:prstGeom prst="rect">
              <a:avLst/>
            </a:prstGeom>
            <a:effectLst>
              <a:outerShdw blurRad="63500" sx="102000" sy="102000" algn="ctr" rotWithShape="0">
                <a:prstClr val="black">
                  <a:alpha val="40000"/>
                </a:prstClr>
              </a:outerShdw>
            </a:effectLst>
          </p:spPr>
        </p:pic>
        <p:pic>
          <p:nvPicPr>
            <p:cNvPr id="1030" name="Picture 6" descr="Happy cute little kid play and wear jacket in winter season">
              <a:extLst>
                <a:ext uri="{FF2B5EF4-FFF2-40B4-BE49-F238E27FC236}">
                  <a16:creationId xmlns:a16="http://schemas.microsoft.com/office/drawing/2014/main" id="{44720512-7AE9-7150-28E6-FE49B0BDC8DD}"/>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44262" y1="37220" x2="53074" y2="37061"/>
                          <a14:foregroundMark x1="56148" y1="34185" x2="63115" y2="37540"/>
                        </a14:backgroundRemoval>
                      </a14:imgEffect>
                    </a14:imgLayer>
                  </a14:imgProps>
                </a:ext>
                <a:ext uri="{28A0092B-C50C-407E-A947-70E740481C1C}">
                  <a14:useLocalDpi xmlns:a14="http://schemas.microsoft.com/office/drawing/2010/main" val="0"/>
                </a:ext>
              </a:extLst>
            </a:blip>
            <a:srcRect/>
            <a:stretch>
              <a:fillRect/>
            </a:stretch>
          </p:blipFill>
          <p:spPr bwMode="auto">
            <a:xfrm>
              <a:off x="-704703" y="2472906"/>
              <a:ext cx="3778103" cy="4846501"/>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pic>
        <p:nvPicPr>
          <p:cNvPr id="1036" name="Picture 12" descr="Vector happy cute little kid play and wear jacket in winter season">
            <a:extLst>
              <a:ext uri="{FF2B5EF4-FFF2-40B4-BE49-F238E27FC236}">
                <a16:creationId xmlns:a16="http://schemas.microsoft.com/office/drawing/2014/main" id="{108446C1-CE47-1533-6337-E1BB602E9BED}"/>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foregroundMark x1="38730" y1="36102" x2="53279" y2="37540"/>
                        <a14:foregroundMark x1="54713" y1="35942" x2="58811" y2="36901"/>
                        <a14:foregroundMark x1="58402" y1="29712" x2="58402" y2="39137"/>
                      </a14:backgroundRemoval>
                    </a14:imgEffect>
                  </a14:imgLayer>
                </a14:imgProps>
              </a:ext>
              <a:ext uri="{28A0092B-C50C-407E-A947-70E740481C1C}">
                <a14:useLocalDpi xmlns:a14="http://schemas.microsoft.com/office/drawing/2010/main" val="0"/>
              </a:ext>
            </a:extLst>
          </a:blip>
          <a:srcRect/>
          <a:stretch>
            <a:fillRect/>
          </a:stretch>
        </p:blipFill>
        <p:spPr bwMode="auto">
          <a:xfrm>
            <a:off x="-643684" y="2475289"/>
            <a:ext cx="3920366" cy="502899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81F3D915-103D-7318-615C-AFAB8C3B076E}"/>
              </a:ext>
            </a:extLst>
          </p:cNvPr>
          <p:cNvGrpSpPr/>
          <p:nvPr/>
        </p:nvGrpSpPr>
        <p:grpSpPr>
          <a:xfrm>
            <a:off x="495804" y="344694"/>
            <a:ext cx="6965632" cy="1900281"/>
            <a:chOff x="1832395" y="5580678"/>
            <a:chExt cx="9461244" cy="1202755"/>
          </a:xfrm>
        </p:grpSpPr>
        <p:sp>
          <p:nvSpPr>
            <p:cNvPr id="3" name="Rectangle 2">
              <a:extLst>
                <a:ext uri="{FF2B5EF4-FFF2-40B4-BE49-F238E27FC236}">
                  <a16:creationId xmlns:a16="http://schemas.microsoft.com/office/drawing/2014/main" id="{FD340FDA-6D41-9C08-5B40-1F7DB1759422}"/>
                </a:ext>
              </a:extLst>
            </p:cNvPr>
            <p:cNvSpPr/>
            <p:nvPr/>
          </p:nvSpPr>
          <p:spPr>
            <a:xfrm>
              <a:off x="1832395" y="5583103"/>
              <a:ext cx="9461244" cy="1200330"/>
            </a:xfrm>
            <a:prstGeom prst="rect">
              <a:avLst/>
            </a:prstGeom>
            <a:noFill/>
          </p:spPr>
          <p:txBody>
            <a:bodyPr wrap="none" lIns="91440" tIns="45720" rIns="91440" bIns="45720">
              <a:prstTxWarp prst="textPlain">
                <a:avLst/>
              </a:prstTxWarp>
              <a:spAutoFit/>
            </a:bodyPr>
            <a:lstStyle/>
            <a:p>
              <a:pPr algn="ctr"/>
              <a:r>
                <a:rPr lang="vi-VN" sz="6600" b="0" cap="none" spc="0">
                  <a:ln w="254000">
                    <a:solidFill>
                      <a:schemeClr val="bg1"/>
                    </a:solidFill>
                  </a:ln>
                  <a:solidFill>
                    <a:schemeClr val="bg1"/>
                  </a:solidFill>
                  <a:latin typeface="SVN-Ziclets" panose="02000603000000000000" pitchFamily="2" charset="0"/>
                </a:rPr>
                <a:t>TẠM BIỆT !</a:t>
              </a:r>
            </a:p>
          </p:txBody>
        </p:sp>
        <p:sp>
          <p:nvSpPr>
            <p:cNvPr id="4" name="Rectangle 3">
              <a:extLst>
                <a:ext uri="{FF2B5EF4-FFF2-40B4-BE49-F238E27FC236}">
                  <a16:creationId xmlns:a16="http://schemas.microsoft.com/office/drawing/2014/main" id="{D9D5B787-EA89-149D-45C0-AF1A08EE6E16}"/>
                </a:ext>
              </a:extLst>
            </p:cNvPr>
            <p:cNvSpPr/>
            <p:nvPr/>
          </p:nvSpPr>
          <p:spPr>
            <a:xfrm>
              <a:off x="1832395" y="5580678"/>
              <a:ext cx="9461244" cy="1200328"/>
            </a:xfrm>
            <a:prstGeom prst="rect">
              <a:avLst/>
            </a:prstGeom>
            <a:noFill/>
          </p:spPr>
          <p:txBody>
            <a:bodyPr wrap="none" lIns="91440" tIns="45720" rIns="91440" bIns="45720">
              <a:prstTxWarp prst="textPlain">
                <a:avLst/>
              </a:prstTxWarp>
              <a:spAutoFit/>
            </a:bodyPr>
            <a:lstStyle/>
            <a:p>
              <a:pPr algn="ctr"/>
              <a:r>
                <a:rPr lang="vi-VN" sz="6600">
                  <a:ln w="76200">
                    <a:solidFill>
                      <a:sysClr val="windowText" lastClr="000000"/>
                    </a:solidFill>
                  </a:ln>
                  <a:solidFill>
                    <a:srgbClr val="FFC000"/>
                  </a:solidFill>
                  <a:latin typeface="SVN-Ziclets" panose="02000603000000000000" pitchFamily="2" charset="0"/>
                </a:rPr>
                <a:t>TẠM BIỆT !</a:t>
              </a:r>
              <a:endParaRPr lang="en-US" sz="6600" b="0" cap="none" spc="0">
                <a:ln w="76200">
                  <a:solidFill>
                    <a:sysClr val="windowText" lastClr="000000"/>
                  </a:solidFill>
                </a:ln>
                <a:solidFill>
                  <a:srgbClr val="FFC000"/>
                </a:solidFill>
                <a:latin typeface="SVN-Ziclets" panose="02000603000000000000" pitchFamily="2" charset="0"/>
              </a:endParaRPr>
            </a:p>
          </p:txBody>
        </p:sp>
      </p:grpSp>
    </p:spTree>
    <p:extLst>
      <p:ext uri="{BB962C8B-B14F-4D97-AF65-F5344CB8AC3E}">
        <p14:creationId xmlns:p14="http://schemas.microsoft.com/office/powerpoint/2010/main" val="329175355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A67B75F-C44A-45A8-68C2-C03085CD5A01}"/>
              </a:ext>
            </a:extLst>
          </p:cNvPr>
          <p:cNvGrpSpPr/>
          <p:nvPr/>
        </p:nvGrpSpPr>
        <p:grpSpPr>
          <a:xfrm>
            <a:off x="923413" y="550421"/>
            <a:ext cx="10231063" cy="3559357"/>
            <a:chOff x="1060284" y="385321"/>
            <a:chExt cx="10231063" cy="3559357"/>
          </a:xfrm>
        </p:grpSpPr>
        <p:pic>
          <p:nvPicPr>
            <p:cNvPr id="2" name="Picture 35">
              <a:extLst>
                <a:ext uri="{FF2B5EF4-FFF2-40B4-BE49-F238E27FC236}">
                  <a16:creationId xmlns:a16="http://schemas.microsoft.com/office/drawing/2014/main" id="{478A2F7A-298C-F31D-48A8-3B6169EC83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0284" y="385321"/>
              <a:ext cx="10231063" cy="3559357"/>
            </a:xfrm>
            <a:prstGeom prst="rect">
              <a:avLst/>
            </a:prstGeom>
          </p:spPr>
        </p:pic>
        <p:sp>
          <p:nvSpPr>
            <p:cNvPr id="7" name="Rectangle 6">
              <a:extLst>
                <a:ext uri="{FF2B5EF4-FFF2-40B4-BE49-F238E27FC236}">
                  <a16:creationId xmlns:a16="http://schemas.microsoft.com/office/drawing/2014/main" id="{4715CDBE-B186-C5D0-545E-818CDFC3EF98}"/>
                </a:ext>
              </a:extLst>
            </p:cNvPr>
            <p:cNvSpPr/>
            <p:nvPr/>
          </p:nvSpPr>
          <p:spPr>
            <a:xfrm>
              <a:off x="1524000" y="984250"/>
              <a:ext cx="9302750" cy="2540000"/>
            </a:xfrm>
            <a:prstGeom prst="plaque">
              <a:avLst>
                <a:gd name="adj" fmla="val 15917"/>
              </a:avLst>
            </a:prstGeom>
            <a:solidFill>
              <a:srgbClr val="FDE5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6276BCD-F861-72C3-3492-2C1DA63AA30D}"/>
                </a:ext>
              </a:extLst>
            </p:cNvPr>
            <p:cNvSpPr txBox="1"/>
            <p:nvPr/>
          </p:nvSpPr>
          <p:spPr>
            <a:xfrm>
              <a:off x="1613275" y="798255"/>
              <a:ext cx="9213475" cy="2554545"/>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n-US" sz="8000" b="1">
                  <a:ln w="19050">
                    <a:solidFill>
                      <a:srgbClr val="FF0000"/>
                    </a:solidFill>
                  </a:ln>
                  <a:solidFill>
                    <a:srgbClr val="FF0000"/>
                  </a:solidFill>
                  <a:latin typeface="#9Slide07 SVNBeachwood Sans" pitchFamily="2" charset="0"/>
                </a:rPr>
                <a:t>ÔN LUYỆN ĐỌC THÀNH TIẾNG VÀ ĐỌC HIỂU</a:t>
              </a:r>
            </a:p>
          </p:txBody>
        </p:sp>
      </p:grpSp>
      <p:pic>
        <p:nvPicPr>
          <p:cNvPr id="4098" name="Picture 2" descr="Happy cute little kid play and wear jacket in winter season">
            <a:extLst>
              <a:ext uri="{FF2B5EF4-FFF2-40B4-BE49-F238E27FC236}">
                <a16:creationId xmlns:a16="http://schemas.microsoft.com/office/drawing/2014/main" id="{D70B031A-0260-F777-358A-060823970BD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39959" y1="33387" x2="48975" y2="38818"/>
                        <a14:foregroundMark x1="53893" y1="30831" x2="57377" y2="39936"/>
                      </a14:backgroundRemoval>
                    </a14:imgEffect>
                  </a14:imgLayer>
                </a14:imgProps>
              </a:ext>
              <a:ext uri="{28A0092B-C50C-407E-A947-70E740481C1C}">
                <a14:useLocalDpi xmlns:a14="http://schemas.microsoft.com/office/drawing/2010/main" val="0"/>
              </a:ext>
            </a:extLst>
          </a:blip>
          <a:srcRect/>
          <a:stretch>
            <a:fillRect/>
          </a:stretch>
        </p:blipFill>
        <p:spPr bwMode="auto">
          <a:xfrm>
            <a:off x="-914212" y="1785015"/>
            <a:ext cx="4648200" cy="596265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100" name="Picture 4" descr="Happy cute little kid play and wear jacket in winter season">
            <a:extLst>
              <a:ext uri="{FF2B5EF4-FFF2-40B4-BE49-F238E27FC236}">
                <a16:creationId xmlns:a16="http://schemas.microsoft.com/office/drawing/2014/main" id="{F115794C-DA5A-1155-0989-CD918A6A0CDC}"/>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foregroundMark x1="46311" y1="37380" x2="51434" y2="40096"/>
                        <a14:foregroundMark x1="59631" y1="35144" x2="60861" y2="3881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8343900" y="1404015"/>
            <a:ext cx="4648200" cy="596265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94613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A98867C-60CE-56F8-4CCB-D6619CD53FC3}"/>
              </a:ext>
            </a:extLst>
          </p:cNvPr>
          <p:cNvGrpSpPr/>
          <p:nvPr/>
        </p:nvGrpSpPr>
        <p:grpSpPr>
          <a:xfrm flipH="1">
            <a:off x="3054497" y="-822705"/>
            <a:ext cx="9823305" cy="10157796"/>
            <a:chOff x="-704703" y="-924305"/>
            <a:chExt cx="9823305" cy="10157796"/>
          </a:xfrm>
        </p:grpSpPr>
        <p:pic>
          <p:nvPicPr>
            <p:cNvPr id="8" name="Picture 7">
              <a:extLst>
                <a:ext uri="{FF2B5EF4-FFF2-40B4-BE49-F238E27FC236}">
                  <a16:creationId xmlns:a16="http://schemas.microsoft.com/office/drawing/2014/main" id="{9C2C564D-4AFA-5182-64A7-E8023AD6D440}"/>
                </a:ext>
              </a:extLst>
            </p:cNvPr>
            <p:cNvPicPr>
              <a:picLocks noChangeAspect="1"/>
            </p:cNvPicPr>
            <p:nvPr/>
          </p:nvPicPr>
          <p:blipFill>
            <a:blip r:embed="rId2">
              <a:clrChange>
                <a:clrFrom>
                  <a:srgbClr val="FFD05C"/>
                </a:clrFrom>
                <a:clrTo>
                  <a:srgbClr val="FFD05C">
                    <a:alpha val="0"/>
                  </a:srgbClr>
                </a:clrTo>
              </a:clrChange>
              <a:extLst>
                <a:ext uri="{BEBA8EAE-BF5A-486C-A8C5-ECC9F3942E4B}">
                  <a14:imgProps xmlns:a14="http://schemas.microsoft.com/office/drawing/2010/main">
                    <a14:imgLayer r:embed="rId3">
                      <a14:imgEffect>
                        <a14:backgroundRemoval t="9980" b="89980" l="6864" r="92273">
                          <a14:foregroundMark x1="6909" y1="32242" x2="13545" y2="35192"/>
                          <a14:foregroundMark x1="10682" y1="38222" x2="10682" y2="38222"/>
                          <a14:foregroundMark x1="43091" y1="40566" x2="43091" y2="40566"/>
                          <a14:foregroundMark x1="44959" y1="41217" x2="46411" y2="41135"/>
                          <a14:foregroundMark x1="42909" y1="41333" x2="43869" y2="41279"/>
                          <a14:foregroundMark x1="45636" y1="40283" x2="45636" y2="40283"/>
                          <a14:foregroundMark x1="40864" y1="61939" x2="41455" y2="61899"/>
                          <a14:foregroundMark x1="50591" y1="68444" x2="50591" y2="68444"/>
                          <a14:foregroundMark x1="50409" y1="68687" x2="50409" y2="68687"/>
                          <a14:foregroundMark x1="40136" y1="58788" x2="40640" y2="59636"/>
                          <a14:foregroundMark x1="35773" y1="27596" x2="36909" y2="26707"/>
                          <a14:foregroundMark x1="38136" y1="26020" x2="40182" y2="25899"/>
                          <a14:foregroundMark x1="49864" y1="41939" x2="49864" y2="41939"/>
                          <a14:foregroundMark x1="89500" y1="31919" x2="92227" y2="45414"/>
                          <a14:foregroundMark x1="92273" y1="33495" x2="92182" y2="35798"/>
                          <a14:foregroundMark x1="50934" y1="42153" x2="53591" y2="42667"/>
                          <a14:foregroundMark x1="49000" y1="41778" x2="50419" y2="42053"/>
                          <a14:foregroundMark x1="49682" y1="42788" x2="49682" y2="42788"/>
                          <a14:foregroundMark x1="50364" y1="42990" x2="50364" y2="42990"/>
                          <a14:foregroundMark x1="49000" y1="42828" x2="49000" y2="42828"/>
                          <a14:foregroundMark x1="50591" y1="43192" x2="50591" y2="43192"/>
                          <a14:backgroundMark x1="70364" y1="66990" x2="66909" y2="82465"/>
                          <a14:backgroundMark x1="37409" y1="72566" x2="45636" y2="80606"/>
                          <a14:backgroundMark x1="25409" y1="66990" x2="25409" y2="66990"/>
                          <a14:backgroundMark x1="29409" y1="69616" x2="28364" y2="68848"/>
                          <a14:backgroundMark x1="33773" y1="60485" x2="33773" y2="60485"/>
                          <a14:backgroundMark x1="25227" y1="69616" x2="25227" y2="69616"/>
                          <a14:backgroundMark x1="32182" y1="67596" x2="32182" y2="67596"/>
                          <a14:backgroundMark x1="28182" y1="38707" x2="28182" y2="38707"/>
                          <a14:backgroundMark x1="30318" y1="38141" x2="30318" y2="38141"/>
                          <a14:backgroundMark x1="32727" y1="38343" x2="33227" y2="38263"/>
                          <a14:backgroundMark x1="23682" y1="57414" x2="23727" y2="57455"/>
                          <a14:backgroundMark x1="22636" y1="56687" x2="22636" y2="56687"/>
                          <a14:backgroundMark x1="26227" y1="55879" x2="26227" y2="56121"/>
                          <a14:backgroundMark x1="27909" y1="56040" x2="27818" y2="56687"/>
                          <a14:backgroundMark x1="30636" y1="56242" x2="29818" y2="56202"/>
                          <a14:backgroundMark x1="24455" y1="55960" x2="24545" y2="56485"/>
                          <a14:backgroundMark x1="11227" y1="37616" x2="12364" y2="38141"/>
                          <a14:backgroundMark x1="13955" y1="37212" x2="14136" y2="37778"/>
                          <a14:backgroundMark x1="15500" y1="37899" x2="18545" y2="37899"/>
                          <a14:backgroundMark x1="19500" y1="36646" x2="22091" y2="36929"/>
                          <a14:backgroundMark x1="23682" y1="36525" x2="25000" y2="36768"/>
                          <a14:backgroundMark x1="27182" y1="39434" x2="28591" y2="41212"/>
                          <a14:backgroundMark x1="34409" y1="37455" x2="35955" y2="37455"/>
                          <a14:backgroundMark x1="38045" y1="37455" x2="39000" y2="37818"/>
                          <a14:backgroundMark x1="37909" y1="37576" x2="37909" y2="37576"/>
                          <a14:backgroundMark x1="40318" y1="36848" x2="42091" y2="36525"/>
                          <a14:backgroundMark x1="40318" y1="36889" x2="41818" y2="36889"/>
                          <a14:backgroundMark x1="44636" y1="36242" x2="44227" y2="36808"/>
                          <a14:backgroundMark x1="44227" y1="40687" x2="44227" y2="40687"/>
                          <a14:backgroundMark x1="44091" y1="40970" x2="45136" y2="40970"/>
                          <a14:backgroundMark x1="47409" y1="40970" x2="46318" y2="41010"/>
                          <a14:backgroundMark x1="40227" y1="63434" x2="40227" y2="63434"/>
                          <a14:backgroundMark x1="42909" y1="63798" x2="42909" y2="63798"/>
                          <a14:backgroundMark x1="44455" y1="64242" x2="44455" y2="64242"/>
                          <a14:backgroundMark x1="47409" y1="64727" x2="47409" y2="64727"/>
                          <a14:backgroundMark x1="47682" y1="62101" x2="47682" y2="62101"/>
                          <a14:backgroundMark x1="51409" y1="65091" x2="51409" y2="65091"/>
                          <a14:backgroundMark x1="39909" y1="68364" x2="42682" y2="71596"/>
                          <a14:backgroundMark x1="21318" y1="72202" x2="45682" y2="75677"/>
                          <a14:backgroundMark x1="45682" y1="75677" x2="60000" y2="73212"/>
                          <a14:backgroundMark x1="60000" y1="73212" x2="65318" y2="65899"/>
                          <a14:backgroundMark x1="82727" y1="68081" x2="80591" y2="74909"/>
                          <a14:backgroundMark x1="80591" y1="74909" x2="80273" y2="75030"/>
                          <a14:backgroundMark x1="74682" y1="70303" x2="74682" y2="70303"/>
                          <a14:backgroundMark x1="51136" y1="69212" x2="50545" y2="68646"/>
                          <a14:backgroundMark x1="74500" y1="65859" x2="75409" y2="71273"/>
                          <a14:backgroundMark x1="39000" y1="59232" x2="38818" y2="59313"/>
                          <a14:backgroundMark x1="41091" y1="59636" x2="41091" y2="60606"/>
                          <a14:backgroundMark x1="42455" y1="60364" x2="42455" y2="61414"/>
                          <a14:backgroundMark x1="43636" y1="59111" x2="43636" y2="59515"/>
                          <a14:backgroundMark x1="49182" y1="43677" x2="49864" y2="43596"/>
                          <a14:backgroundMark x1="85727" y1="43758" x2="85933" y2="44511"/>
                          <a14:backgroundMark x1="87171" y1="43556" x2="88136" y2="43556"/>
                          <a14:backgroundMark x1="50000" y1="42545" x2="50000" y2="42545"/>
                          <a14:backgroundMark x1="49091" y1="42384" x2="49091" y2="42384"/>
                          <a14:backgroundMark x1="50636" y1="42707" x2="50636" y2="42707"/>
                          <a14:backgroundMark x1="51364" y1="42949" x2="50727" y2="42626"/>
                          <a14:backgroundMark x1="85136" y1="45051" x2="84773" y2="46707"/>
                          <a14:backgroundMark x1="86682" y1="44808" x2="85636" y2="45495"/>
                          <a14:backgroundMark x1="87864" y1="45212" x2="83682" y2="48081"/>
                          <a14:backgroundMark x1="88818" y1="44081" x2="88273" y2="45980"/>
                          <a14:backgroundMark x1="84000" y1="47879" x2="82909" y2="50303"/>
                        </a14:backgroundRemoval>
                      </a14:imgEffect>
                    </a14:imgLayer>
                  </a14:imgProps>
                </a:ext>
                <a:ext uri="{28A0092B-C50C-407E-A947-70E740481C1C}">
                  <a14:useLocalDpi xmlns:a14="http://schemas.microsoft.com/office/drawing/2010/main" val="0"/>
                </a:ext>
              </a:extLst>
            </a:blip>
            <a:stretch>
              <a:fillRect/>
            </a:stretch>
          </p:blipFill>
          <p:spPr>
            <a:xfrm>
              <a:off x="87764" y="-924305"/>
              <a:ext cx="9030838" cy="10157796"/>
            </a:xfrm>
            <a:prstGeom prst="rect">
              <a:avLst/>
            </a:prstGeom>
            <a:effectLst>
              <a:outerShdw blurRad="63500" sx="102000" sy="102000" algn="ctr" rotWithShape="0">
                <a:prstClr val="black">
                  <a:alpha val="40000"/>
                </a:prstClr>
              </a:outerShdw>
            </a:effectLst>
          </p:spPr>
        </p:pic>
        <p:pic>
          <p:nvPicPr>
            <p:cNvPr id="1030" name="Picture 6" descr="Happy cute little kid play and wear jacket in winter season">
              <a:extLst>
                <a:ext uri="{FF2B5EF4-FFF2-40B4-BE49-F238E27FC236}">
                  <a16:creationId xmlns:a16="http://schemas.microsoft.com/office/drawing/2014/main" id="{44720512-7AE9-7150-28E6-FE49B0BDC8DD}"/>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44262" y1="37220" x2="53074" y2="37061"/>
                          <a14:foregroundMark x1="56148" y1="34185" x2="63115" y2="37540"/>
                        </a14:backgroundRemoval>
                      </a14:imgEffect>
                    </a14:imgLayer>
                  </a14:imgProps>
                </a:ext>
                <a:ext uri="{28A0092B-C50C-407E-A947-70E740481C1C}">
                  <a14:useLocalDpi xmlns:a14="http://schemas.microsoft.com/office/drawing/2010/main" val="0"/>
                </a:ext>
              </a:extLst>
            </a:blip>
            <a:srcRect/>
            <a:stretch>
              <a:fillRect/>
            </a:stretch>
          </p:blipFill>
          <p:spPr bwMode="auto">
            <a:xfrm>
              <a:off x="-704703" y="2472906"/>
              <a:ext cx="3778103" cy="4846501"/>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18" name="Group 17">
            <a:extLst>
              <a:ext uri="{FF2B5EF4-FFF2-40B4-BE49-F238E27FC236}">
                <a16:creationId xmlns:a16="http://schemas.microsoft.com/office/drawing/2014/main" id="{F7DAE0D7-7E34-022F-5423-D44F83E958D8}"/>
              </a:ext>
            </a:extLst>
          </p:cNvPr>
          <p:cNvGrpSpPr/>
          <p:nvPr/>
        </p:nvGrpSpPr>
        <p:grpSpPr>
          <a:xfrm>
            <a:off x="106665" y="38501"/>
            <a:ext cx="11122926" cy="2363490"/>
            <a:chOff x="69024" y="48337"/>
            <a:chExt cx="11122926" cy="2363490"/>
          </a:xfrm>
        </p:grpSpPr>
        <p:grpSp>
          <p:nvGrpSpPr>
            <p:cNvPr id="9" name="Group 8">
              <a:extLst>
                <a:ext uri="{FF2B5EF4-FFF2-40B4-BE49-F238E27FC236}">
                  <a16:creationId xmlns:a16="http://schemas.microsoft.com/office/drawing/2014/main" id="{63A841AC-A7E0-091C-B845-EEA5A04238B7}"/>
                </a:ext>
              </a:extLst>
            </p:cNvPr>
            <p:cNvGrpSpPr/>
            <p:nvPr/>
          </p:nvGrpSpPr>
          <p:grpSpPr>
            <a:xfrm>
              <a:off x="69024" y="48337"/>
              <a:ext cx="5796066" cy="1616985"/>
              <a:chOff x="2945937" y="556807"/>
              <a:chExt cx="5796066" cy="1616985"/>
            </a:xfrm>
          </p:grpSpPr>
          <p:sp>
            <p:nvSpPr>
              <p:cNvPr id="10" name="Rectangle 9">
                <a:extLst>
                  <a:ext uri="{FF2B5EF4-FFF2-40B4-BE49-F238E27FC236}">
                    <a16:creationId xmlns:a16="http://schemas.microsoft.com/office/drawing/2014/main" id="{427BB47F-35F9-AECC-6A92-21A8F3CD028A}"/>
                  </a:ext>
                </a:extLst>
              </p:cNvPr>
              <p:cNvSpPr/>
              <p:nvPr/>
            </p:nvSpPr>
            <p:spPr>
              <a:xfrm>
                <a:off x="3014153" y="604132"/>
                <a:ext cx="5727850" cy="1569660"/>
              </a:xfrm>
              <a:prstGeom prst="rect">
                <a:avLst/>
              </a:prstGeom>
              <a:noFill/>
            </p:spPr>
            <p:txBody>
              <a:bodyPr wrap="none" lIns="91440" tIns="45720" rIns="91440" bIns="45720">
                <a:spAutoFit/>
              </a:bodyPr>
              <a:lstStyle/>
              <a:p>
                <a:pPr algn="ctr"/>
                <a:r>
                  <a:rPr lang="en-US" sz="9600" b="0" cap="none" spc="0">
                    <a:ln w="76200">
                      <a:solidFill>
                        <a:schemeClr val="bg1"/>
                      </a:solidFill>
                    </a:ln>
                    <a:solidFill>
                      <a:schemeClr val="bg1"/>
                    </a:solidFill>
                    <a:effectLst>
                      <a:glow rad="63500">
                        <a:schemeClr val="accent4">
                          <a:satMod val="175000"/>
                          <a:alpha val="40000"/>
                        </a:schemeClr>
                      </a:glow>
                      <a:outerShdw blurRad="38100" dist="19050" dir="2700000" algn="tl" rotWithShape="0">
                        <a:schemeClr val="dk1">
                          <a:alpha val="40000"/>
                        </a:schemeClr>
                      </a:outerShdw>
                    </a:effectLst>
                    <a:latin typeface="iCiel Pequena" pitchFamily="50" charset="0"/>
                  </a:rPr>
                  <a:t>Leng keng</a:t>
                </a:r>
              </a:p>
            </p:txBody>
          </p:sp>
          <p:sp>
            <p:nvSpPr>
              <p:cNvPr id="11" name="Rectangle 10">
                <a:extLst>
                  <a:ext uri="{FF2B5EF4-FFF2-40B4-BE49-F238E27FC236}">
                    <a16:creationId xmlns:a16="http://schemas.microsoft.com/office/drawing/2014/main" id="{CA6C0894-A0FC-FEB5-313E-FB1149F88D7F}"/>
                  </a:ext>
                </a:extLst>
              </p:cNvPr>
              <p:cNvSpPr/>
              <p:nvPr/>
            </p:nvSpPr>
            <p:spPr>
              <a:xfrm>
                <a:off x="2945937" y="556807"/>
                <a:ext cx="5727850" cy="1569660"/>
              </a:xfrm>
              <a:prstGeom prst="rect">
                <a:avLst/>
              </a:prstGeom>
              <a:noFill/>
            </p:spPr>
            <p:txBody>
              <a:bodyPr wrap="none" lIns="91440" tIns="45720" rIns="91440" bIns="45720">
                <a:spAutoFit/>
              </a:bodyPr>
              <a:lstStyle/>
              <a:p>
                <a:pPr algn="ctr"/>
                <a:r>
                  <a:rPr lang="en-US" sz="9600">
                    <a:ln w="38100">
                      <a:solidFill>
                        <a:sysClr val="windowText" lastClr="000000"/>
                      </a:solidFill>
                    </a:ln>
                    <a:solidFill>
                      <a:srgbClr val="FFC000"/>
                    </a:solidFill>
                    <a:latin typeface="iCiel Pequena" pitchFamily="50" charset="0"/>
                  </a:rPr>
                  <a:t>Leng keng</a:t>
                </a:r>
                <a:endParaRPr lang="en-US" sz="9600" b="0" cap="none" spc="0">
                  <a:ln w="38100">
                    <a:solidFill>
                      <a:sysClr val="windowText" lastClr="000000"/>
                    </a:solidFill>
                  </a:ln>
                  <a:solidFill>
                    <a:srgbClr val="FFC000"/>
                  </a:solidFill>
                  <a:latin typeface="iCiel Pequena" pitchFamily="50" charset="0"/>
                </a:endParaRPr>
              </a:p>
            </p:txBody>
          </p:sp>
        </p:grpSp>
        <p:sp>
          <p:nvSpPr>
            <p:cNvPr id="16" name="Rectangle 15">
              <a:extLst>
                <a:ext uri="{FF2B5EF4-FFF2-40B4-BE49-F238E27FC236}">
                  <a16:creationId xmlns:a16="http://schemas.microsoft.com/office/drawing/2014/main" id="{8E5F92FF-7D28-A666-2E72-B6172B4153B7}"/>
                </a:ext>
              </a:extLst>
            </p:cNvPr>
            <p:cNvSpPr/>
            <p:nvPr/>
          </p:nvSpPr>
          <p:spPr>
            <a:xfrm>
              <a:off x="5319830" y="557409"/>
              <a:ext cx="5872120" cy="1854418"/>
            </a:xfrm>
            <a:prstGeom prst="rect">
              <a:avLst/>
            </a:prstGeom>
            <a:noFill/>
          </p:spPr>
          <p:txBody>
            <a:bodyPr wrap="none" lIns="91440" tIns="45720" rIns="91440" bIns="45720">
              <a:spAutoFit/>
            </a:bodyPr>
            <a:lstStyle/>
            <a:p>
              <a:pPr algn="ctr">
                <a:lnSpc>
                  <a:spcPts val="15000"/>
                </a:lnSpc>
              </a:pPr>
              <a:r>
                <a:rPr lang="vi-VN" sz="10000" b="1" cap="none" spc="0">
                  <a:ln w="38100">
                    <a:solidFill>
                      <a:schemeClr val="bg1"/>
                    </a:solidFill>
                    <a:prstDash val="solid"/>
                  </a:ln>
                  <a:solidFill>
                    <a:schemeClr val="bg1"/>
                  </a:solidFill>
                  <a:effectLst>
                    <a:glow rad="101600">
                      <a:schemeClr val="accent4">
                        <a:satMod val="175000"/>
                        <a:alpha val="40000"/>
                      </a:schemeClr>
                    </a:glow>
                    <a:outerShdw blurRad="12700" dist="38100" dir="2700000" algn="tl" rotWithShape="0">
                      <a:schemeClr val="bg1"/>
                    </a:outerShdw>
                  </a:effectLst>
                  <a:latin typeface="UTM Beautiful Caps" panose="02040603050506020204" pitchFamily="18" charset="0"/>
                </a:rPr>
                <a:t>Đà Lạt</a:t>
              </a:r>
              <a:endParaRPr lang="en-US" sz="10000" b="1" cap="none" spc="0" dirty="0">
                <a:ln w="38100">
                  <a:solidFill>
                    <a:schemeClr val="bg1"/>
                  </a:solidFill>
                  <a:prstDash val="solid"/>
                </a:ln>
                <a:solidFill>
                  <a:schemeClr val="bg1"/>
                </a:solidFill>
                <a:effectLst>
                  <a:glow rad="101600">
                    <a:schemeClr val="accent4">
                      <a:satMod val="175000"/>
                      <a:alpha val="40000"/>
                    </a:schemeClr>
                  </a:glow>
                  <a:outerShdw blurRad="12700" dist="38100" dir="2700000" algn="tl" rotWithShape="0">
                    <a:schemeClr val="bg1"/>
                  </a:outerShdw>
                </a:effectLst>
                <a:latin typeface="UTM Beautiful Caps" panose="02040603050506020204" pitchFamily="18" charset="0"/>
              </a:endParaRPr>
            </a:p>
          </p:txBody>
        </p:sp>
        <p:sp>
          <p:nvSpPr>
            <p:cNvPr id="17" name="Rectangle 16">
              <a:extLst>
                <a:ext uri="{FF2B5EF4-FFF2-40B4-BE49-F238E27FC236}">
                  <a16:creationId xmlns:a16="http://schemas.microsoft.com/office/drawing/2014/main" id="{33494FCB-1DB0-89DD-5CF3-2661B8C4AE34}"/>
                </a:ext>
              </a:extLst>
            </p:cNvPr>
            <p:cNvSpPr/>
            <p:nvPr/>
          </p:nvSpPr>
          <p:spPr>
            <a:xfrm>
              <a:off x="5263965" y="521849"/>
              <a:ext cx="5872120" cy="1854418"/>
            </a:xfrm>
            <a:prstGeom prst="rect">
              <a:avLst/>
            </a:prstGeom>
            <a:noFill/>
          </p:spPr>
          <p:txBody>
            <a:bodyPr wrap="none" lIns="91440" tIns="45720" rIns="91440" bIns="45720">
              <a:spAutoFit/>
            </a:bodyPr>
            <a:lstStyle/>
            <a:p>
              <a:pPr algn="ctr">
                <a:lnSpc>
                  <a:spcPts val="15000"/>
                </a:lnSpc>
              </a:pPr>
              <a:r>
                <a:rPr lang="vi-VN" sz="10000" b="1" cap="none" spc="0">
                  <a:ln w="38100">
                    <a:solidFill>
                      <a:srgbClr val="002060"/>
                    </a:solidFill>
                    <a:prstDash val="solid"/>
                  </a:ln>
                  <a:solidFill>
                    <a:srgbClr val="002060"/>
                  </a:solidFill>
                  <a:effectLst>
                    <a:outerShdw blurRad="12700" dist="38100" dir="2700000" algn="tl" rotWithShape="0">
                      <a:schemeClr val="bg1"/>
                    </a:outerShdw>
                  </a:effectLst>
                  <a:latin typeface="UTM Beautiful Caps" panose="02040603050506020204" pitchFamily="18" charset="0"/>
                </a:rPr>
                <a:t>Đà Lạt</a:t>
              </a:r>
              <a:endParaRPr lang="en-US" sz="10000" b="1" cap="none" spc="0" dirty="0">
                <a:ln w="38100">
                  <a:solidFill>
                    <a:srgbClr val="002060"/>
                  </a:solidFill>
                  <a:prstDash val="solid"/>
                </a:ln>
                <a:solidFill>
                  <a:srgbClr val="002060"/>
                </a:solidFill>
                <a:effectLst>
                  <a:outerShdw blurRad="12700" dist="38100" dir="2700000" algn="tl" rotWithShape="0">
                    <a:schemeClr val="bg1"/>
                  </a:outerShdw>
                </a:effectLst>
                <a:latin typeface="UTM Beautiful Caps" panose="02040603050506020204" pitchFamily="18" charset="0"/>
              </a:endParaRPr>
            </a:p>
          </p:txBody>
        </p:sp>
      </p:grpSp>
      <p:sp>
        <p:nvSpPr>
          <p:cNvPr id="19" name="Rectangle 18">
            <a:extLst>
              <a:ext uri="{FF2B5EF4-FFF2-40B4-BE49-F238E27FC236}">
                <a16:creationId xmlns:a16="http://schemas.microsoft.com/office/drawing/2014/main" id="{BBF992E5-8981-F49F-7446-7207F4D36FD4}"/>
              </a:ext>
            </a:extLst>
          </p:cNvPr>
          <p:cNvSpPr/>
          <p:nvPr/>
        </p:nvSpPr>
        <p:spPr>
          <a:xfrm>
            <a:off x="8237666" y="2303233"/>
            <a:ext cx="3778104" cy="646331"/>
          </a:xfrm>
          <a:prstGeom prst="rect">
            <a:avLst/>
          </a:prstGeom>
          <a:noFill/>
        </p:spPr>
        <p:txBody>
          <a:bodyPr wrap="square" lIns="91440" tIns="45720" rIns="91440" bIns="45720">
            <a:spAutoFit/>
          </a:bodyPr>
          <a:lstStyle/>
          <a:p>
            <a:pPr algn="ctr"/>
            <a:r>
              <a:rPr lang="vi-VN" sz="3600" b="0" cap="none" spc="0">
                <a:ln w="28575">
                  <a:solidFill>
                    <a:schemeClr val="bg1"/>
                  </a:solidFill>
                </a:ln>
                <a:solidFill>
                  <a:schemeClr val="tx1"/>
                </a:solidFill>
                <a:effectLst>
                  <a:outerShdw blurRad="38100" dist="19050" dir="2700000" algn="tl" rotWithShape="0">
                    <a:schemeClr val="dk1">
                      <a:alpha val="40000"/>
                    </a:schemeClr>
                  </a:outerShdw>
                </a:effectLst>
                <a:latin typeface="iCiel Gotham Ultra" pitchFamily="50" charset="0"/>
                <a:cs typeface="iCiel Gotham Ultra" pitchFamily="50" charset="0"/>
              </a:rPr>
              <a:t>Cao Xuân Sơn</a:t>
            </a:r>
          </a:p>
        </p:txBody>
      </p:sp>
      <p:pic>
        <p:nvPicPr>
          <p:cNvPr id="1036" name="Picture 12" descr="Vector happy cute little kid play and wear jacket in winter season">
            <a:extLst>
              <a:ext uri="{FF2B5EF4-FFF2-40B4-BE49-F238E27FC236}">
                <a16:creationId xmlns:a16="http://schemas.microsoft.com/office/drawing/2014/main" id="{108446C1-CE47-1533-6337-E1BB602E9BED}"/>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foregroundMark x1="38730" y1="36102" x2="53279" y2="37540"/>
                        <a14:foregroundMark x1="54713" y1="35942" x2="58811" y2="36901"/>
                        <a14:foregroundMark x1="58402" y1="29712" x2="58402" y2="39137"/>
                      </a14:backgroundRemoval>
                    </a14:imgEffect>
                  </a14:imgLayer>
                </a14:imgProps>
              </a:ext>
              <a:ext uri="{28A0092B-C50C-407E-A947-70E740481C1C}">
                <a14:useLocalDpi xmlns:a14="http://schemas.microsoft.com/office/drawing/2010/main" val="0"/>
              </a:ext>
            </a:extLst>
          </a:blip>
          <a:srcRect/>
          <a:stretch>
            <a:fillRect/>
          </a:stretch>
        </p:blipFill>
        <p:spPr bwMode="auto">
          <a:xfrm>
            <a:off x="-643684" y="2475289"/>
            <a:ext cx="3920366" cy="502899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79873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DF33FA5-39EA-5959-ABB4-28D60819FE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92996" y="25400"/>
            <a:ext cx="12006008" cy="6730409"/>
          </a:xfrm>
          <a:prstGeom prst="rect">
            <a:avLst/>
          </a:prstGeom>
        </p:spPr>
      </p:pic>
      <p:sp>
        <p:nvSpPr>
          <p:cNvPr id="5" name="TextBox 4">
            <a:extLst>
              <a:ext uri="{FF2B5EF4-FFF2-40B4-BE49-F238E27FC236}">
                <a16:creationId xmlns:a16="http://schemas.microsoft.com/office/drawing/2014/main" id="{A13882F8-72E4-84E5-3463-C14F1F367BA4}"/>
              </a:ext>
            </a:extLst>
          </p:cNvPr>
          <p:cNvSpPr txBox="1"/>
          <p:nvPr/>
        </p:nvSpPr>
        <p:spPr>
          <a:xfrm>
            <a:off x="779299" y="1164134"/>
            <a:ext cx="4879156" cy="3816429"/>
          </a:xfrm>
          <a:prstGeom prst="rect">
            <a:avLst/>
          </a:prstGeom>
          <a:noFill/>
        </p:spPr>
        <p:txBody>
          <a:bodyPr wrap="none" rtlCol="0">
            <a:spAutoFit/>
          </a:bodyPr>
          <a:lstStyle/>
          <a:p>
            <a:r>
              <a:rPr lang="en-US" sz="2800" b="1">
                <a:solidFill>
                  <a:schemeClr val="accent2"/>
                </a:solidFill>
              </a:rPr>
              <a:t>Vó ngựa khua giòn phía trước</a:t>
            </a:r>
          </a:p>
          <a:p>
            <a:r>
              <a:rPr lang="en-US" sz="2800" b="1">
                <a:solidFill>
                  <a:schemeClr val="accent2"/>
                </a:solidFill>
              </a:rPr>
              <a:t>Sau lưng lắc lư tiếng cười</a:t>
            </a:r>
          </a:p>
          <a:p>
            <a:r>
              <a:rPr lang="en-US" sz="2800" b="1">
                <a:solidFill>
                  <a:schemeClr val="accent2"/>
                </a:solidFill>
              </a:rPr>
              <a:t>Lục lạc leng keng dốc vắng</a:t>
            </a:r>
          </a:p>
          <a:p>
            <a:r>
              <a:rPr lang="en-US" sz="2800" b="1">
                <a:solidFill>
                  <a:schemeClr val="accent2"/>
                </a:solidFill>
              </a:rPr>
              <a:t>Quả thông già nào vừa rơi…</a:t>
            </a:r>
          </a:p>
          <a:p>
            <a:endParaRPr lang="en-US" sz="1600" b="1">
              <a:solidFill>
                <a:schemeClr val="tx2"/>
              </a:solidFill>
            </a:endParaRPr>
          </a:p>
          <a:p>
            <a:r>
              <a:rPr lang="en-US" sz="2800" b="1">
                <a:solidFill>
                  <a:schemeClr val="tx2"/>
                </a:solidFill>
              </a:rPr>
              <a:t>Con đường chầm chậm trôi trôi</a:t>
            </a:r>
          </a:p>
          <a:p>
            <a:r>
              <a:rPr lang="en-US" sz="2800" b="1">
                <a:solidFill>
                  <a:schemeClr val="tx2"/>
                </a:solidFill>
              </a:rPr>
              <a:t>Thấp thoáng hàng cây, phố xá</a:t>
            </a:r>
          </a:p>
          <a:p>
            <a:r>
              <a:rPr lang="en-US" sz="2800" b="1">
                <a:solidFill>
                  <a:schemeClr val="tx2"/>
                </a:solidFill>
              </a:rPr>
              <a:t>Bé thả hồn ra bốn phía</a:t>
            </a:r>
          </a:p>
          <a:p>
            <a:r>
              <a:rPr lang="en-US" sz="2800" b="1">
                <a:solidFill>
                  <a:schemeClr val="tx2"/>
                </a:solidFill>
              </a:rPr>
              <a:t>Không say xe mà say sương.</a:t>
            </a:r>
          </a:p>
        </p:txBody>
      </p:sp>
      <p:sp>
        <p:nvSpPr>
          <p:cNvPr id="6" name="TextBox 5">
            <a:extLst>
              <a:ext uri="{FF2B5EF4-FFF2-40B4-BE49-F238E27FC236}">
                <a16:creationId xmlns:a16="http://schemas.microsoft.com/office/drawing/2014/main" id="{9AB28693-5262-A77E-8F18-F2609B5F4D22}"/>
              </a:ext>
            </a:extLst>
          </p:cNvPr>
          <p:cNvSpPr txBox="1"/>
          <p:nvPr/>
        </p:nvSpPr>
        <p:spPr>
          <a:xfrm>
            <a:off x="5803735" y="1164134"/>
            <a:ext cx="5522666" cy="5693866"/>
          </a:xfrm>
          <a:prstGeom prst="rect">
            <a:avLst/>
          </a:prstGeom>
          <a:noFill/>
        </p:spPr>
        <p:txBody>
          <a:bodyPr wrap="none" rtlCol="0">
            <a:spAutoFit/>
          </a:bodyPr>
          <a:lstStyle/>
          <a:p>
            <a:r>
              <a:rPr lang="en-US" sz="2800" b="1">
                <a:solidFill>
                  <a:srgbClr val="FF33CC"/>
                </a:solidFill>
              </a:rPr>
              <a:t>Bác xà ích lỏng dây cương</a:t>
            </a:r>
          </a:p>
          <a:p>
            <a:r>
              <a:rPr lang="en-US" sz="2800" b="1">
                <a:solidFill>
                  <a:srgbClr val="FF33CC"/>
                </a:solidFill>
              </a:rPr>
              <a:t>Để mặc “ngựa quen đường cũ”</a:t>
            </a:r>
          </a:p>
          <a:p>
            <a:r>
              <a:rPr lang="en-US" sz="2800" b="1">
                <a:solidFill>
                  <a:srgbClr val="FF33CC"/>
                </a:solidFill>
              </a:rPr>
              <a:t>Nghe trong chập chờn sương giăng</a:t>
            </a:r>
          </a:p>
          <a:p>
            <a:r>
              <a:rPr lang="en-US" sz="2800" b="1">
                <a:solidFill>
                  <a:srgbClr val="FF33CC"/>
                </a:solidFill>
              </a:rPr>
              <a:t>Những tiếng hí rung bờm gió.</a:t>
            </a:r>
          </a:p>
          <a:p>
            <a:endParaRPr lang="en-US" sz="1600" b="1">
              <a:solidFill>
                <a:srgbClr val="0070C0"/>
              </a:solidFill>
            </a:endParaRPr>
          </a:p>
          <a:p>
            <a:r>
              <a:rPr lang="en-US" sz="2800" b="1">
                <a:solidFill>
                  <a:srgbClr val="0070C0"/>
                </a:solidFill>
              </a:rPr>
              <a:t>Nhìn sâu vào đôi mắt ngựa</a:t>
            </a:r>
          </a:p>
          <a:p>
            <a:r>
              <a:rPr lang="en-US" sz="2800" b="1">
                <a:solidFill>
                  <a:srgbClr val="0070C0"/>
                </a:solidFill>
              </a:rPr>
              <a:t>Thấy như có nắng ở trong</a:t>
            </a:r>
          </a:p>
          <a:p>
            <a:r>
              <a:rPr lang="en-US" sz="2800" b="1">
                <a:solidFill>
                  <a:srgbClr val="0070C0"/>
                </a:solidFill>
              </a:rPr>
              <a:t>Long lanh một câu hỏi khẽ</a:t>
            </a:r>
          </a:p>
          <a:p>
            <a:r>
              <a:rPr lang="en-US" sz="2800" b="1">
                <a:solidFill>
                  <a:srgbClr val="0070C0"/>
                </a:solidFill>
              </a:rPr>
              <a:t>“Một mai, bạn trở lại không?”</a:t>
            </a:r>
            <a:endParaRPr lang="en-US" sz="2800" b="1" dirty="0">
              <a:solidFill>
                <a:srgbClr val="0070C0"/>
              </a:solidFill>
            </a:endParaRPr>
          </a:p>
          <a:p>
            <a:r>
              <a:rPr lang="en-US" sz="2800" b="1">
                <a:solidFill>
                  <a:srgbClr val="0070C0"/>
                </a:solidFill>
              </a:rPr>
              <a:t> </a:t>
            </a:r>
          </a:p>
          <a:p>
            <a:r>
              <a:rPr lang="en-US" sz="2800" b="1">
                <a:solidFill>
                  <a:srgbClr val="009900"/>
                </a:solidFill>
              </a:rPr>
              <a:t>Leng keng xe ngựa một vòng</a:t>
            </a:r>
          </a:p>
          <a:p>
            <a:r>
              <a:rPr lang="en-US" sz="2800" b="1">
                <a:solidFill>
                  <a:srgbClr val="009900"/>
                </a:solidFill>
              </a:rPr>
              <a:t>Hết muốn rời xa Đà Lạt…</a:t>
            </a:r>
          </a:p>
          <a:p>
            <a:pPr algn="r"/>
            <a:r>
              <a:rPr lang="en-US" sz="2800" b="1"/>
              <a:t>Cao Xuân Sơn</a:t>
            </a:r>
          </a:p>
        </p:txBody>
      </p:sp>
      <p:sp>
        <p:nvSpPr>
          <p:cNvPr id="7" name="Rectangle 6">
            <a:extLst>
              <a:ext uri="{FF2B5EF4-FFF2-40B4-BE49-F238E27FC236}">
                <a16:creationId xmlns:a16="http://schemas.microsoft.com/office/drawing/2014/main" id="{A1A44B4E-B55B-A820-75D4-8C36DB96495C}"/>
              </a:ext>
            </a:extLst>
          </p:cNvPr>
          <p:cNvSpPr/>
          <p:nvPr/>
        </p:nvSpPr>
        <p:spPr>
          <a:xfrm>
            <a:off x="3383558" y="127591"/>
            <a:ext cx="5424883" cy="923330"/>
          </a:xfrm>
          <a:prstGeom prst="rect">
            <a:avLst/>
          </a:prstGeom>
          <a:noFill/>
        </p:spPr>
        <p:txBody>
          <a:bodyPr wrap="none" lIns="91440" tIns="45720" rIns="91440" bIns="45720">
            <a:spAutoFit/>
          </a:bodyPr>
          <a:lstStyle/>
          <a:p>
            <a:pPr algn="ctr"/>
            <a:r>
              <a:rPr lang="en-US" sz="5400">
                <a:ln w="19050">
                  <a:solidFill>
                    <a:sysClr val="windowText" lastClr="000000"/>
                  </a:solidFill>
                </a:ln>
                <a:solidFill>
                  <a:srgbClr val="FFC000"/>
                </a:solidFill>
                <a:latin typeface="iCiel Pequena" pitchFamily="50" charset="0"/>
              </a:rPr>
              <a:t>Leng keng</a:t>
            </a:r>
            <a:r>
              <a:rPr lang="vi-VN" sz="5400">
                <a:ln w="19050">
                  <a:solidFill>
                    <a:sysClr val="windowText" lastClr="000000"/>
                  </a:solidFill>
                </a:ln>
                <a:solidFill>
                  <a:srgbClr val="FFC000"/>
                </a:solidFill>
                <a:latin typeface="iCiel Pequena" pitchFamily="50" charset="0"/>
              </a:rPr>
              <a:t> Đà Lạt</a:t>
            </a:r>
            <a:endParaRPr lang="en-US" sz="5400" b="0" cap="none" spc="0">
              <a:ln w="19050">
                <a:solidFill>
                  <a:sysClr val="windowText" lastClr="000000"/>
                </a:solidFill>
              </a:ln>
              <a:solidFill>
                <a:srgbClr val="FFC000"/>
              </a:solidFill>
              <a:latin typeface="iCiel Pequena" pitchFamily="50" charset="0"/>
            </a:endParaRPr>
          </a:p>
        </p:txBody>
      </p:sp>
    </p:spTree>
    <p:extLst>
      <p:ext uri="{BB962C8B-B14F-4D97-AF65-F5344CB8AC3E}">
        <p14:creationId xmlns:p14="http://schemas.microsoft.com/office/powerpoint/2010/main" val="31963527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additive="base">
                                        <p:cTn id="2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 calcmode="lin" valueType="num">
                                      <p:cBhvr additive="base">
                                        <p:cTn id="32"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 calcmode="lin" valueType="num">
                                      <p:cBhvr additive="base">
                                        <p:cTn id="42"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anim calcmode="lin" valueType="num">
                                      <p:cBhvr additive="base">
                                        <p:cTn id="4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6">
                                            <p:txEl>
                                              <p:pRg st="1" end="1"/>
                                            </p:txEl>
                                          </p:spTgt>
                                        </p:tgtEl>
                                        <p:attrNameLst>
                                          <p:attrName>style.visibility</p:attrName>
                                        </p:attrNameLst>
                                      </p:cBhvr>
                                      <p:to>
                                        <p:strVal val="visible"/>
                                      </p:to>
                                    </p:set>
                                    <p:anim calcmode="lin" valueType="num">
                                      <p:cBhvr additive="base">
                                        <p:cTn id="5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6">
                                            <p:txEl>
                                              <p:pRg st="2" end="2"/>
                                            </p:txEl>
                                          </p:spTgt>
                                        </p:tgtEl>
                                        <p:attrNameLst>
                                          <p:attrName>style.visibility</p:attrName>
                                        </p:attrNameLst>
                                      </p:cBhvr>
                                      <p:to>
                                        <p:strVal val="visible"/>
                                      </p:to>
                                    </p:set>
                                    <p:anim calcmode="lin" valueType="num">
                                      <p:cBhvr additive="base">
                                        <p:cTn id="5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6">
                                            <p:txEl>
                                              <p:pRg st="3" end="3"/>
                                            </p:txEl>
                                          </p:spTgt>
                                        </p:tgtEl>
                                        <p:attrNameLst>
                                          <p:attrName>style.visibility</p:attrName>
                                        </p:attrNameLst>
                                      </p:cBhvr>
                                      <p:to>
                                        <p:strVal val="visible"/>
                                      </p:to>
                                    </p:set>
                                    <p:anim calcmode="lin" valueType="num">
                                      <p:cBhvr additive="base">
                                        <p:cTn id="62"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6">
                                            <p:txEl>
                                              <p:pRg st="5" end="5"/>
                                            </p:txEl>
                                          </p:spTgt>
                                        </p:tgtEl>
                                        <p:attrNameLst>
                                          <p:attrName>style.visibility</p:attrName>
                                        </p:attrNameLst>
                                      </p:cBhvr>
                                      <p:to>
                                        <p:strVal val="visible"/>
                                      </p:to>
                                    </p:set>
                                    <p:anim calcmode="lin" valueType="num">
                                      <p:cBhvr additive="base">
                                        <p:cTn id="6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6">
                                            <p:txEl>
                                              <p:pRg st="6" end="6"/>
                                            </p:txEl>
                                          </p:spTgt>
                                        </p:tgtEl>
                                        <p:attrNameLst>
                                          <p:attrName>style.visibility</p:attrName>
                                        </p:attrNameLst>
                                      </p:cBhvr>
                                      <p:to>
                                        <p:strVal val="visible"/>
                                      </p:to>
                                    </p:set>
                                    <p:anim calcmode="lin" valueType="num">
                                      <p:cBhvr additive="base">
                                        <p:cTn id="72"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6">
                                            <p:txEl>
                                              <p:pRg st="7" end="7"/>
                                            </p:txEl>
                                          </p:spTgt>
                                        </p:tgtEl>
                                        <p:attrNameLst>
                                          <p:attrName>style.visibility</p:attrName>
                                        </p:attrNameLst>
                                      </p:cBhvr>
                                      <p:to>
                                        <p:strVal val="visible"/>
                                      </p:to>
                                    </p:set>
                                    <p:anim calcmode="lin" valueType="num">
                                      <p:cBhvr additive="base">
                                        <p:cTn id="7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6">
                                            <p:txEl>
                                              <p:pRg st="8" end="8"/>
                                            </p:txEl>
                                          </p:spTgt>
                                        </p:tgtEl>
                                        <p:attrNameLst>
                                          <p:attrName>style.visibility</p:attrName>
                                        </p:attrNameLst>
                                      </p:cBhvr>
                                      <p:to>
                                        <p:strVal val="visible"/>
                                      </p:to>
                                    </p:set>
                                    <p:anim calcmode="lin" valueType="num">
                                      <p:cBhvr additive="base">
                                        <p:cTn id="82"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grpId="0" nodeType="afterEffect">
                                  <p:stCondLst>
                                    <p:cond delay="0"/>
                                  </p:stCondLst>
                                  <p:childTnLst>
                                    <p:set>
                                      <p:cBhvr>
                                        <p:cTn id="86" dur="1" fill="hold">
                                          <p:stCondLst>
                                            <p:cond delay="0"/>
                                          </p:stCondLst>
                                        </p:cTn>
                                        <p:tgtEl>
                                          <p:spTgt spid="6">
                                            <p:txEl>
                                              <p:pRg st="9" end="9"/>
                                            </p:txEl>
                                          </p:spTgt>
                                        </p:tgtEl>
                                        <p:attrNameLst>
                                          <p:attrName>style.visibility</p:attrName>
                                        </p:attrNameLst>
                                      </p:cBhvr>
                                      <p:to>
                                        <p:strVal val="visible"/>
                                      </p:to>
                                    </p:set>
                                    <p:anim calcmode="lin" valueType="num">
                                      <p:cBhvr additive="base">
                                        <p:cTn id="87"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grpId="0" nodeType="afterEffect">
                                  <p:stCondLst>
                                    <p:cond delay="0"/>
                                  </p:stCondLst>
                                  <p:childTnLst>
                                    <p:set>
                                      <p:cBhvr>
                                        <p:cTn id="91" dur="1" fill="hold">
                                          <p:stCondLst>
                                            <p:cond delay="0"/>
                                          </p:stCondLst>
                                        </p:cTn>
                                        <p:tgtEl>
                                          <p:spTgt spid="6">
                                            <p:txEl>
                                              <p:pRg st="10" end="10"/>
                                            </p:txEl>
                                          </p:spTgt>
                                        </p:tgtEl>
                                        <p:attrNameLst>
                                          <p:attrName>style.visibility</p:attrName>
                                        </p:attrNameLst>
                                      </p:cBhvr>
                                      <p:to>
                                        <p:strVal val="visible"/>
                                      </p:to>
                                    </p:set>
                                    <p:anim calcmode="lin" valueType="num">
                                      <p:cBhvr additive="base">
                                        <p:cTn id="92"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fill="hold" grpId="0" nodeType="afterEffect">
                                  <p:stCondLst>
                                    <p:cond delay="0"/>
                                  </p:stCondLst>
                                  <p:childTnLst>
                                    <p:set>
                                      <p:cBhvr>
                                        <p:cTn id="96" dur="1" fill="hold">
                                          <p:stCondLst>
                                            <p:cond delay="0"/>
                                          </p:stCondLst>
                                        </p:cTn>
                                        <p:tgtEl>
                                          <p:spTgt spid="6">
                                            <p:txEl>
                                              <p:pRg st="11" end="11"/>
                                            </p:txEl>
                                          </p:spTgt>
                                        </p:tgtEl>
                                        <p:attrNameLst>
                                          <p:attrName>style.visibility</p:attrName>
                                        </p:attrNameLst>
                                      </p:cBhvr>
                                      <p:to>
                                        <p:strVal val="visible"/>
                                      </p:to>
                                    </p:set>
                                    <p:anim calcmode="lin" valueType="num">
                                      <p:cBhvr additive="base">
                                        <p:cTn id="97"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fill="hold" grpId="0" nodeType="afterEffect">
                                  <p:stCondLst>
                                    <p:cond delay="0"/>
                                  </p:stCondLst>
                                  <p:childTnLst>
                                    <p:set>
                                      <p:cBhvr>
                                        <p:cTn id="101" dur="1" fill="hold">
                                          <p:stCondLst>
                                            <p:cond delay="0"/>
                                          </p:stCondLst>
                                        </p:cTn>
                                        <p:tgtEl>
                                          <p:spTgt spid="6">
                                            <p:txEl>
                                              <p:pRg st="12" end="12"/>
                                            </p:txEl>
                                          </p:spTgt>
                                        </p:tgtEl>
                                        <p:attrNameLst>
                                          <p:attrName>style.visibility</p:attrName>
                                        </p:attrNameLst>
                                      </p:cBhvr>
                                      <p:to>
                                        <p:strVal val="visible"/>
                                      </p:to>
                                    </p:set>
                                    <p:anim calcmode="lin" valueType="num">
                                      <p:cBhvr additive="base">
                                        <p:cTn id="102"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6">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ppy cute little kid play and wear jacket in winter season">
            <a:extLst>
              <a:ext uri="{FF2B5EF4-FFF2-40B4-BE49-F238E27FC236}">
                <a16:creationId xmlns:a16="http://schemas.microsoft.com/office/drawing/2014/main" id="{753C04D8-7CE6-C6D9-B767-13FCD504F47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48156" y1="34824" x2="45082" y2="40895"/>
                        <a14:foregroundMark x1="57787" y1="34185" x2="57787" y2="38978"/>
                      </a14:backgroundRemoval>
                    </a14:imgEffect>
                  </a14:imgLayer>
                </a14:imgProps>
              </a:ext>
              <a:ext uri="{28A0092B-C50C-407E-A947-70E740481C1C}">
                <a14:useLocalDpi xmlns:a14="http://schemas.microsoft.com/office/drawing/2010/main" val="0"/>
              </a:ext>
            </a:extLst>
          </a:blip>
          <a:srcRect/>
          <a:stretch>
            <a:fillRect/>
          </a:stretch>
        </p:blipFill>
        <p:spPr bwMode="auto">
          <a:xfrm>
            <a:off x="-948958" y="1061961"/>
            <a:ext cx="5255143" cy="6741229"/>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 name="Rectangle: Rounded Corners 44">
            <a:extLst>
              <a:ext uri="{FF2B5EF4-FFF2-40B4-BE49-F238E27FC236}">
                <a16:creationId xmlns:a16="http://schemas.microsoft.com/office/drawing/2014/main" id="{0735E40F-DAA1-19DD-7C30-81ECD89AA38F}"/>
              </a:ext>
            </a:extLst>
          </p:cNvPr>
          <p:cNvSpPr/>
          <p:nvPr/>
        </p:nvSpPr>
        <p:spPr>
          <a:xfrm>
            <a:off x="3448943" y="1534631"/>
            <a:ext cx="8279255" cy="4802373"/>
          </a:xfrm>
          <a:custGeom>
            <a:avLst/>
            <a:gdLst>
              <a:gd name="connsiteX0" fmla="*/ 60158 w 8279255"/>
              <a:gd name="connsiteY0" fmla="*/ 870603 h 4802373"/>
              <a:gd name="connsiteX1" fmla="*/ 745652 w 8279255"/>
              <a:gd name="connsiteY1" fmla="*/ 172439 h 4802373"/>
              <a:gd name="connsiteX2" fmla="*/ 3276245 w 8279255"/>
              <a:gd name="connsiteY2" fmla="*/ 28222 h 4802373"/>
              <a:gd name="connsiteX3" fmla="*/ 5820438 w 8279255"/>
              <a:gd name="connsiteY3" fmla="*/ 9820 h 4802373"/>
              <a:gd name="connsiteX4" fmla="*/ 7581579 w 8279255"/>
              <a:gd name="connsiteY4" fmla="*/ 172439 h 4802373"/>
              <a:gd name="connsiteX5" fmla="*/ 8267073 w 8279255"/>
              <a:gd name="connsiteY5" fmla="*/ 870603 h 4802373"/>
              <a:gd name="connsiteX6" fmla="*/ 8267073 w 8279255"/>
              <a:gd name="connsiteY6" fmla="*/ 4098185 h 4802373"/>
              <a:gd name="connsiteX7" fmla="*/ 7581579 w 8279255"/>
              <a:gd name="connsiteY7" fmla="*/ 4796349 h 4802373"/>
              <a:gd name="connsiteX8" fmla="*/ 745652 w 8279255"/>
              <a:gd name="connsiteY8" fmla="*/ 4796349 h 4802373"/>
              <a:gd name="connsiteX9" fmla="*/ 60158 w 8279255"/>
              <a:gd name="connsiteY9" fmla="*/ 4098185 h 4802373"/>
              <a:gd name="connsiteX10" fmla="*/ 60158 w 8279255"/>
              <a:gd name="connsiteY10" fmla="*/ 870603 h 4802373"/>
              <a:gd name="connsiteX0" fmla="*/ 60158 w 8279255"/>
              <a:gd name="connsiteY0" fmla="*/ 870603 h 4802373"/>
              <a:gd name="connsiteX1" fmla="*/ 745652 w 8279255"/>
              <a:gd name="connsiteY1" fmla="*/ 172439 h 4802373"/>
              <a:gd name="connsiteX2" fmla="*/ 3996186 w 8279255"/>
              <a:gd name="connsiteY2" fmla="*/ 132502 h 4802373"/>
              <a:gd name="connsiteX3" fmla="*/ 7581579 w 8279255"/>
              <a:gd name="connsiteY3" fmla="*/ 172439 h 4802373"/>
              <a:gd name="connsiteX4" fmla="*/ 8267073 w 8279255"/>
              <a:gd name="connsiteY4" fmla="*/ 870603 h 4802373"/>
              <a:gd name="connsiteX5" fmla="*/ 8267073 w 8279255"/>
              <a:gd name="connsiteY5" fmla="*/ 4098185 h 4802373"/>
              <a:gd name="connsiteX6" fmla="*/ 7581579 w 8279255"/>
              <a:gd name="connsiteY6" fmla="*/ 4796349 h 4802373"/>
              <a:gd name="connsiteX7" fmla="*/ 745652 w 8279255"/>
              <a:gd name="connsiteY7" fmla="*/ 4796349 h 4802373"/>
              <a:gd name="connsiteX8" fmla="*/ 60158 w 8279255"/>
              <a:gd name="connsiteY8" fmla="*/ 4098185 h 4802373"/>
              <a:gd name="connsiteX9" fmla="*/ 60158 w 8279255"/>
              <a:gd name="connsiteY9" fmla="*/ 870603 h 4802373"/>
              <a:gd name="connsiteX0" fmla="*/ 60158 w 8279255"/>
              <a:gd name="connsiteY0" fmla="*/ 870603 h 4802373"/>
              <a:gd name="connsiteX1" fmla="*/ 745652 w 8279255"/>
              <a:gd name="connsiteY1" fmla="*/ 172439 h 4802373"/>
              <a:gd name="connsiteX2" fmla="*/ 3276245 w 8279255"/>
              <a:gd name="connsiteY2" fmla="*/ 28222 h 4802373"/>
              <a:gd name="connsiteX3" fmla="*/ 5820438 w 8279255"/>
              <a:gd name="connsiteY3" fmla="*/ 9820 h 4802373"/>
              <a:gd name="connsiteX4" fmla="*/ 7581579 w 8279255"/>
              <a:gd name="connsiteY4" fmla="*/ 172439 h 4802373"/>
              <a:gd name="connsiteX5" fmla="*/ 8267073 w 8279255"/>
              <a:gd name="connsiteY5" fmla="*/ 870603 h 4802373"/>
              <a:gd name="connsiteX6" fmla="*/ 8267073 w 8279255"/>
              <a:gd name="connsiteY6" fmla="*/ 4098185 h 4802373"/>
              <a:gd name="connsiteX7" fmla="*/ 7581579 w 8279255"/>
              <a:gd name="connsiteY7" fmla="*/ 4796349 h 4802373"/>
              <a:gd name="connsiteX8" fmla="*/ 745652 w 8279255"/>
              <a:gd name="connsiteY8" fmla="*/ 4796349 h 4802373"/>
              <a:gd name="connsiteX9" fmla="*/ 60158 w 8279255"/>
              <a:gd name="connsiteY9" fmla="*/ 4098185 h 4802373"/>
              <a:gd name="connsiteX10" fmla="*/ 60158 w 8279255"/>
              <a:gd name="connsiteY10" fmla="*/ 870603 h 480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79255" h="4802373" fill="none" extrusionOk="0">
                <a:moveTo>
                  <a:pt x="60158" y="870603"/>
                </a:moveTo>
                <a:cubicBezTo>
                  <a:pt x="57182" y="582448"/>
                  <a:pt x="441557" y="301900"/>
                  <a:pt x="745652" y="172439"/>
                </a:cubicBezTo>
                <a:cubicBezTo>
                  <a:pt x="1188025" y="279280"/>
                  <a:pt x="2009992" y="52935"/>
                  <a:pt x="3276245" y="28222"/>
                </a:cubicBezTo>
                <a:cubicBezTo>
                  <a:pt x="4141672" y="63797"/>
                  <a:pt x="4962349" y="-98372"/>
                  <a:pt x="5820438" y="9820"/>
                </a:cubicBezTo>
                <a:cubicBezTo>
                  <a:pt x="6568356" y="65325"/>
                  <a:pt x="7197245" y="151270"/>
                  <a:pt x="7581579" y="172439"/>
                </a:cubicBezTo>
                <a:cubicBezTo>
                  <a:pt x="7862726" y="211076"/>
                  <a:pt x="8286560" y="435625"/>
                  <a:pt x="8267073" y="870603"/>
                </a:cubicBezTo>
                <a:cubicBezTo>
                  <a:pt x="8189801" y="1636407"/>
                  <a:pt x="8237955" y="3570824"/>
                  <a:pt x="8267073" y="4098185"/>
                </a:cubicBezTo>
                <a:cubicBezTo>
                  <a:pt x="8297070" y="4579598"/>
                  <a:pt x="7894584" y="4824999"/>
                  <a:pt x="7581579" y="4796349"/>
                </a:cubicBezTo>
                <a:cubicBezTo>
                  <a:pt x="6937780" y="4679301"/>
                  <a:pt x="2244494" y="4949353"/>
                  <a:pt x="745652" y="4796349"/>
                </a:cubicBezTo>
                <a:cubicBezTo>
                  <a:pt x="285901" y="4792917"/>
                  <a:pt x="43610" y="4428046"/>
                  <a:pt x="60158" y="4098185"/>
                </a:cubicBezTo>
                <a:cubicBezTo>
                  <a:pt x="197193" y="2750086"/>
                  <a:pt x="-88229" y="2094642"/>
                  <a:pt x="60158" y="870603"/>
                </a:cubicBezTo>
                <a:close/>
              </a:path>
              <a:path w="8279255" h="4802373" stroke="0" extrusionOk="0">
                <a:moveTo>
                  <a:pt x="60158" y="870603"/>
                </a:moveTo>
                <a:cubicBezTo>
                  <a:pt x="30875" y="474202"/>
                  <a:pt x="377905" y="241350"/>
                  <a:pt x="745652" y="172439"/>
                </a:cubicBezTo>
                <a:cubicBezTo>
                  <a:pt x="1320455" y="392082"/>
                  <a:pt x="2586145" y="230615"/>
                  <a:pt x="3996186" y="132502"/>
                </a:cubicBezTo>
                <a:cubicBezTo>
                  <a:pt x="5174059" y="213088"/>
                  <a:pt x="6892678" y="-61906"/>
                  <a:pt x="7581579" y="172439"/>
                </a:cubicBezTo>
                <a:cubicBezTo>
                  <a:pt x="8312874" y="307959"/>
                  <a:pt x="8272535" y="437532"/>
                  <a:pt x="8267073" y="870603"/>
                </a:cubicBezTo>
                <a:cubicBezTo>
                  <a:pt x="8478478" y="1613632"/>
                  <a:pt x="8389416" y="2799470"/>
                  <a:pt x="8267073" y="4098185"/>
                </a:cubicBezTo>
                <a:cubicBezTo>
                  <a:pt x="8349624" y="4460949"/>
                  <a:pt x="8013283" y="4851570"/>
                  <a:pt x="7581579" y="4796349"/>
                </a:cubicBezTo>
                <a:cubicBezTo>
                  <a:pt x="4494823" y="4789487"/>
                  <a:pt x="1948239" y="4558432"/>
                  <a:pt x="745652" y="4796349"/>
                </a:cubicBezTo>
                <a:cubicBezTo>
                  <a:pt x="256270" y="4804778"/>
                  <a:pt x="56588" y="4510514"/>
                  <a:pt x="60158" y="4098185"/>
                </a:cubicBezTo>
                <a:cubicBezTo>
                  <a:pt x="-12430" y="3249450"/>
                  <a:pt x="282016" y="1725711"/>
                  <a:pt x="60158" y="870603"/>
                </a:cubicBezTo>
                <a:close/>
              </a:path>
              <a:path w="8279255" h="4802373" fill="none" stroke="0" extrusionOk="0">
                <a:moveTo>
                  <a:pt x="60158" y="870603"/>
                </a:moveTo>
                <a:cubicBezTo>
                  <a:pt x="85456" y="556626"/>
                  <a:pt x="352450" y="163789"/>
                  <a:pt x="745652" y="172439"/>
                </a:cubicBezTo>
                <a:cubicBezTo>
                  <a:pt x="1214041" y="280827"/>
                  <a:pt x="2227721" y="-41338"/>
                  <a:pt x="3276245" y="28222"/>
                </a:cubicBezTo>
                <a:cubicBezTo>
                  <a:pt x="4248252" y="-7205"/>
                  <a:pt x="5051034" y="-80592"/>
                  <a:pt x="5820438" y="9820"/>
                </a:cubicBezTo>
                <a:cubicBezTo>
                  <a:pt x="6568912" y="31992"/>
                  <a:pt x="7145608" y="29621"/>
                  <a:pt x="7581579" y="172439"/>
                </a:cubicBezTo>
                <a:cubicBezTo>
                  <a:pt x="7949560" y="173693"/>
                  <a:pt x="8254625" y="526100"/>
                  <a:pt x="8267073" y="870603"/>
                </a:cubicBezTo>
                <a:cubicBezTo>
                  <a:pt x="8195918" y="1371667"/>
                  <a:pt x="8089162" y="3381773"/>
                  <a:pt x="8267073" y="4098185"/>
                </a:cubicBezTo>
                <a:cubicBezTo>
                  <a:pt x="8275686" y="4587378"/>
                  <a:pt x="7949492" y="4754435"/>
                  <a:pt x="7581579" y="4796349"/>
                </a:cubicBezTo>
                <a:cubicBezTo>
                  <a:pt x="6898686" y="4745011"/>
                  <a:pt x="2230813" y="4836790"/>
                  <a:pt x="745652" y="4796349"/>
                </a:cubicBezTo>
                <a:cubicBezTo>
                  <a:pt x="294982" y="4808211"/>
                  <a:pt x="58113" y="4472875"/>
                  <a:pt x="60158" y="4098185"/>
                </a:cubicBezTo>
                <a:cubicBezTo>
                  <a:pt x="-88371" y="2989534"/>
                  <a:pt x="-63625" y="1931761"/>
                  <a:pt x="60158" y="870603"/>
                </a:cubicBezTo>
                <a:close/>
              </a:path>
              <a:path w="8279255" h="4802373" fill="none" stroke="0" extrusionOk="0">
                <a:moveTo>
                  <a:pt x="60158" y="870603"/>
                </a:moveTo>
                <a:cubicBezTo>
                  <a:pt x="74528" y="554109"/>
                  <a:pt x="396239" y="309067"/>
                  <a:pt x="745652" y="172439"/>
                </a:cubicBezTo>
                <a:cubicBezTo>
                  <a:pt x="1254841" y="155762"/>
                  <a:pt x="2170627" y="32894"/>
                  <a:pt x="3276245" y="28222"/>
                </a:cubicBezTo>
                <a:cubicBezTo>
                  <a:pt x="4162576" y="34797"/>
                  <a:pt x="5103622" y="-139551"/>
                  <a:pt x="5820438" y="9820"/>
                </a:cubicBezTo>
                <a:cubicBezTo>
                  <a:pt x="6561714" y="44955"/>
                  <a:pt x="7155735" y="23723"/>
                  <a:pt x="7581579" y="172439"/>
                </a:cubicBezTo>
                <a:cubicBezTo>
                  <a:pt x="7934155" y="202554"/>
                  <a:pt x="8271162" y="514073"/>
                  <a:pt x="8267073" y="870603"/>
                </a:cubicBezTo>
                <a:cubicBezTo>
                  <a:pt x="8129906" y="1633515"/>
                  <a:pt x="8227093" y="3435272"/>
                  <a:pt x="8267073" y="4098185"/>
                </a:cubicBezTo>
                <a:cubicBezTo>
                  <a:pt x="8262186" y="4600302"/>
                  <a:pt x="7896198" y="4747126"/>
                  <a:pt x="7581579" y="4796349"/>
                </a:cubicBezTo>
                <a:cubicBezTo>
                  <a:pt x="6887198" y="4687191"/>
                  <a:pt x="2074565" y="4809196"/>
                  <a:pt x="745652" y="4796349"/>
                </a:cubicBezTo>
                <a:cubicBezTo>
                  <a:pt x="279538" y="4833957"/>
                  <a:pt x="56157" y="4472475"/>
                  <a:pt x="60158" y="4098185"/>
                </a:cubicBezTo>
                <a:cubicBezTo>
                  <a:pt x="96270" y="2852491"/>
                  <a:pt x="-13731" y="2087590"/>
                  <a:pt x="60158" y="870603"/>
                </a:cubicBezTo>
                <a:close/>
              </a:path>
            </a:pathLst>
          </a:custGeom>
          <a:solidFill>
            <a:schemeClr val="bg1">
              <a:alpha val="88000"/>
            </a:schemeClr>
          </a:solidFill>
          <a:ln w="31750" cap="rnd" cmpd="thinThick">
            <a:solidFill>
              <a:srgbClr val="7D4C29"/>
            </a:solidFill>
            <a:prstDash val="sysDash"/>
            <a:round/>
            <a:extLst>
              <a:ext uri="{C807C97D-BFC1-408E-A445-0C87EB9F89A2}">
                <ask:lineSketchStyleProps xmlns:ask="http://schemas.microsoft.com/office/drawing/2018/sketchyshapes" sd="2600172374">
                  <a:custGeom>
                    <a:avLst/>
                    <a:gdLst>
                      <a:gd name="connsiteX0" fmla="*/ 60158 w 8279255"/>
                      <a:gd name="connsiteY0" fmla="*/ 870603 h 4802373"/>
                      <a:gd name="connsiteX1" fmla="*/ 745652 w 8279255"/>
                      <a:gd name="connsiteY1" fmla="*/ 172439 h 4802373"/>
                      <a:gd name="connsiteX2" fmla="*/ 3276245 w 8279255"/>
                      <a:gd name="connsiteY2" fmla="*/ 28222 h 4802373"/>
                      <a:gd name="connsiteX3" fmla="*/ 5820438 w 8279255"/>
                      <a:gd name="connsiteY3" fmla="*/ 9820 h 4802373"/>
                      <a:gd name="connsiteX4" fmla="*/ 7581579 w 8279255"/>
                      <a:gd name="connsiteY4" fmla="*/ 172439 h 4802373"/>
                      <a:gd name="connsiteX5" fmla="*/ 8267073 w 8279255"/>
                      <a:gd name="connsiteY5" fmla="*/ 870603 h 4802373"/>
                      <a:gd name="connsiteX6" fmla="*/ 8267073 w 8279255"/>
                      <a:gd name="connsiteY6" fmla="*/ 4098185 h 4802373"/>
                      <a:gd name="connsiteX7" fmla="*/ 7581579 w 8279255"/>
                      <a:gd name="connsiteY7" fmla="*/ 4796349 h 4802373"/>
                      <a:gd name="connsiteX8" fmla="*/ 745652 w 8279255"/>
                      <a:gd name="connsiteY8" fmla="*/ 4796349 h 4802373"/>
                      <a:gd name="connsiteX9" fmla="*/ 60158 w 8279255"/>
                      <a:gd name="connsiteY9" fmla="*/ 4098185 h 4802373"/>
                      <a:gd name="connsiteX10" fmla="*/ 60158 w 8279255"/>
                      <a:gd name="connsiteY10" fmla="*/ 870603 h 4802373"/>
                      <a:gd name="connsiteX0" fmla="*/ 60158 w 8279255"/>
                      <a:gd name="connsiteY0" fmla="*/ 870603 h 4802373"/>
                      <a:gd name="connsiteX1" fmla="*/ 745652 w 8279255"/>
                      <a:gd name="connsiteY1" fmla="*/ 172439 h 4802373"/>
                      <a:gd name="connsiteX2" fmla="*/ 3996186 w 8279255"/>
                      <a:gd name="connsiteY2" fmla="*/ 132502 h 4802373"/>
                      <a:gd name="connsiteX3" fmla="*/ 7581579 w 8279255"/>
                      <a:gd name="connsiteY3" fmla="*/ 172439 h 4802373"/>
                      <a:gd name="connsiteX4" fmla="*/ 8267073 w 8279255"/>
                      <a:gd name="connsiteY4" fmla="*/ 870603 h 4802373"/>
                      <a:gd name="connsiteX5" fmla="*/ 8267073 w 8279255"/>
                      <a:gd name="connsiteY5" fmla="*/ 4098185 h 4802373"/>
                      <a:gd name="connsiteX6" fmla="*/ 7581579 w 8279255"/>
                      <a:gd name="connsiteY6" fmla="*/ 4796349 h 4802373"/>
                      <a:gd name="connsiteX7" fmla="*/ 745652 w 8279255"/>
                      <a:gd name="connsiteY7" fmla="*/ 4796349 h 4802373"/>
                      <a:gd name="connsiteX8" fmla="*/ 60158 w 8279255"/>
                      <a:gd name="connsiteY8" fmla="*/ 4098185 h 4802373"/>
                      <a:gd name="connsiteX9" fmla="*/ 60158 w 8279255"/>
                      <a:gd name="connsiteY9" fmla="*/ 870603 h 480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79255" h="4802373" fill="none" extrusionOk="0">
                        <a:moveTo>
                          <a:pt x="60158" y="870603"/>
                        </a:moveTo>
                        <a:cubicBezTo>
                          <a:pt x="40570" y="540440"/>
                          <a:pt x="400633" y="247881"/>
                          <a:pt x="745652" y="172439"/>
                        </a:cubicBezTo>
                        <a:cubicBezTo>
                          <a:pt x="1250155" y="142468"/>
                          <a:pt x="2084533" y="38422"/>
                          <a:pt x="3276245" y="28222"/>
                        </a:cubicBezTo>
                        <a:cubicBezTo>
                          <a:pt x="4120633" y="41785"/>
                          <a:pt x="5078463" y="-28839"/>
                          <a:pt x="5820438" y="9820"/>
                        </a:cubicBezTo>
                        <a:cubicBezTo>
                          <a:pt x="6555511" y="52012"/>
                          <a:pt x="7166626" y="87657"/>
                          <a:pt x="7581579" y="172439"/>
                        </a:cubicBezTo>
                        <a:cubicBezTo>
                          <a:pt x="7911059" y="198196"/>
                          <a:pt x="8285733" y="496270"/>
                          <a:pt x="8267073" y="870603"/>
                        </a:cubicBezTo>
                        <a:cubicBezTo>
                          <a:pt x="8188577" y="1569691"/>
                          <a:pt x="8221549" y="3441816"/>
                          <a:pt x="8267073" y="4098185"/>
                        </a:cubicBezTo>
                        <a:cubicBezTo>
                          <a:pt x="8302592" y="4551823"/>
                          <a:pt x="7933780" y="4789253"/>
                          <a:pt x="7581579" y="4796349"/>
                        </a:cubicBezTo>
                        <a:cubicBezTo>
                          <a:pt x="6877948" y="4674308"/>
                          <a:pt x="2052981" y="4795919"/>
                          <a:pt x="745652" y="4796349"/>
                        </a:cubicBezTo>
                        <a:cubicBezTo>
                          <a:pt x="298314" y="4795300"/>
                          <a:pt x="50785" y="4423382"/>
                          <a:pt x="60158" y="4098185"/>
                        </a:cubicBezTo>
                        <a:cubicBezTo>
                          <a:pt x="149411" y="2788148"/>
                          <a:pt x="-43231" y="2034844"/>
                          <a:pt x="60158" y="870603"/>
                        </a:cubicBezTo>
                        <a:close/>
                      </a:path>
                      <a:path w="8279255" h="4802373" stroke="0" extrusionOk="0">
                        <a:moveTo>
                          <a:pt x="60158" y="870603"/>
                        </a:moveTo>
                        <a:cubicBezTo>
                          <a:pt x="54185" y="483238"/>
                          <a:pt x="370833" y="219028"/>
                          <a:pt x="745652" y="172439"/>
                        </a:cubicBezTo>
                        <a:cubicBezTo>
                          <a:pt x="1352396" y="171273"/>
                          <a:pt x="2694960" y="191179"/>
                          <a:pt x="3996186" y="132502"/>
                        </a:cubicBezTo>
                        <a:cubicBezTo>
                          <a:pt x="5143127" y="148430"/>
                          <a:pt x="6886595" y="-32349"/>
                          <a:pt x="7581579" y="172439"/>
                        </a:cubicBezTo>
                        <a:cubicBezTo>
                          <a:pt x="8304126" y="302344"/>
                          <a:pt x="8279035" y="428011"/>
                          <a:pt x="8267073" y="870603"/>
                        </a:cubicBezTo>
                        <a:cubicBezTo>
                          <a:pt x="8408737" y="1509653"/>
                          <a:pt x="8292253" y="2924210"/>
                          <a:pt x="8267073" y="4098185"/>
                        </a:cubicBezTo>
                        <a:cubicBezTo>
                          <a:pt x="8347864" y="4466957"/>
                          <a:pt x="7967339" y="4852380"/>
                          <a:pt x="7581579" y="4796349"/>
                        </a:cubicBezTo>
                        <a:cubicBezTo>
                          <a:pt x="4423524" y="4708708"/>
                          <a:pt x="2111560" y="4640793"/>
                          <a:pt x="745652" y="4796349"/>
                        </a:cubicBezTo>
                        <a:cubicBezTo>
                          <a:pt x="267443" y="4810523"/>
                          <a:pt x="43689" y="4473745"/>
                          <a:pt x="60158" y="4098185"/>
                        </a:cubicBezTo>
                        <a:cubicBezTo>
                          <a:pt x="-46329" y="3288933"/>
                          <a:pt x="172348" y="1700238"/>
                          <a:pt x="60158" y="870603"/>
                        </a:cubicBezTo>
                        <a:close/>
                      </a:path>
                      <a:path w="8279255" h="4802373" fill="none" stroke="0" extrusionOk="0">
                        <a:moveTo>
                          <a:pt x="60158" y="870603"/>
                        </a:moveTo>
                        <a:cubicBezTo>
                          <a:pt x="96503" y="556360"/>
                          <a:pt x="368831" y="238384"/>
                          <a:pt x="745652" y="172439"/>
                        </a:cubicBezTo>
                        <a:cubicBezTo>
                          <a:pt x="1337794" y="201567"/>
                          <a:pt x="2249213" y="21012"/>
                          <a:pt x="3276245" y="28222"/>
                        </a:cubicBezTo>
                        <a:cubicBezTo>
                          <a:pt x="4220770" y="-10187"/>
                          <a:pt x="5133124" y="-147295"/>
                          <a:pt x="5820438" y="9820"/>
                        </a:cubicBezTo>
                        <a:cubicBezTo>
                          <a:pt x="6564911" y="3233"/>
                          <a:pt x="7133852" y="-16274"/>
                          <a:pt x="7581579" y="172439"/>
                        </a:cubicBezTo>
                        <a:cubicBezTo>
                          <a:pt x="7986069" y="187967"/>
                          <a:pt x="8257183" y="544510"/>
                          <a:pt x="8267073" y="870603"/>
                        </a:cubicBezTo>
                        <a:cubicBezTo>
                          <a:pt x="8176700" y="1420043"/>
                          <a:pt x="8210377" y="3275349"/>
                          <a:pt x="8267073" y="4098185"/>
                        </a:cubicBezTo>
                        <a:cubicBezTo>
                          <a:pt x="8264398" y="4578669"/>
                          <a:pt x="7928279" y="4771067"/>
                          <a:pt x="7581579" y="4796349"/>
                        </a:cubicBezTo>
                        <a:cubicBezTo>
                          <a:pt x="6687121" y="4731556"/>
                          <a:pt x="2220985" y="4896333"/>
                          <a:pt x="745652" y="4796349"/>
                        </a:cubicBezTo>
                        <a:cubicBezTo>
                          <a:pt x="336613" y="4812177"/>
                          <a:pt x="62820" y="4432812"/>
                          <a:pt x="60158" y="4098185"/>
                        </a:cubicBezTo>
                        <a:cubicBezTo>
                          <a:pt x="-72620" y="3012507"/>
                          <a:pt x="63576" y="1940970"/>
                          <a:pt x="60158" y="87060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9344180-1BF0-2C75-CFFA-80EE71BC78D7}"/>
              </a:ext>
            </a:extLst>
          </p:cNvPr>
          <p:cNvSpPr txBox="1"/>
          <p:nvPr/>
        </p:nvSpPr>
        <p:spPr>
          <a:xfrm>
            <a:off x="7534727" y="2223744"/>
            <a:ext cx="4217478" cy="3785652"/>
          </a:xfrm>
          <a:prstGeom prst="rect">
            <a:avLst/>
          </a:prstGeom>
          <a:noFill/>
        </p:spPr>
        <p:txBody>
          <a:bodyPr wrap="square">
            <a:spAutoFit/>
          </a:bodyPr>
          <a:lstStyle/>
          <a:p>
            <a:pPr algn="ctr"/>
            <a:r>
              <a:rPr lang="en-US" sz="4800" b="1">
                <a:ln w="19050">
                  <a:solidFill>
                    <a:srgbClr val="C00000"/>
                  </a:solidFill>
                </a:ln>
                <a:solidFill>
                  <a:srgbClr val="C00000"/>
                </a:solidFill>
                <a:latin typeface="+mj-lt"/>
              </a:rPr>
              <a:t>Chuông nhỏ</a:t>
            </a:r>
          </a:p>
          <a:p>
            <a:pPr algn="ctr"/>
            <a:r>
              <a:rPr lang="en-US" sz="4800" b="1">
                <a:ln w="19050">
                  <a:solidFill>
                    <a:srgbClr val="C00000"/>
                  </a:solidFill>
                </a:ln>
                <a:solidFill>
                  <a:srgbClr val="C00000"/>
                </a:solidFill>
                <a:latin typeface="+mj-lt"/>
              </a:rPr>
              <a:t>đeo thành chuỗi, khi</a:t>
            </a:r>
          </a:p>
          <a:p>
            <a:pPr algn="ctr"/>
            <a:r>
              <a:rPr lang="en-US" sz="4800" b="1">
                <a:ln w="19050">
                  <a:solidFill>
                    <a:srgbClr val="C00000"/>
                  </a:solidFill>
                </a:ln>
                <a:solidFill>
                  <a:srgbClr val="C00000"/>
                </a:solidFill>
                <a:latin typeface="+mj-lt"/>
              </a:rPr>
              <a:t>rung phát</a:t>
            </a:r>
          </a:p>
          <a:p>
            <a:pPr algn="ctr"/>
            <a:r>
              <a:rPr lang="en-US" sz="4800" b="1">
                <a:ln w="19050">
                  <a:solidFill>
                    <a:srgbClr val="C00000"/>
                  </a:solidFill>
                </a:ln>
                <a:solidFill>
                  <a:srgbClr val="C00000"/>
                </a:solidFill>
                <a:latin typeface="+mj-lt"/>
              </a:rPr>
              <a:t>ra tiếng nhạc.</a:t>
            </a:r>
          </a:p>
        </p:txBody>
      </p:sp>
      <p:pic>
        <p:nvPicPr>
          <p:cNvPr id="4" name="Picture 25">
            <a:extLst>
              <a:ext uri="{FF2B5EF4-FFF2-40B4-BE49-F238E27FC236}">
                <a16:creationId xmlns:a16="http://schemas.microsoft.com/office/drawing/2014/main" id="{02356549-DE6A-8388-75A0-639568A2126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229613" y="608786"/>
            <a:ext cx="4803955" cy="1363387"/>
          </a:xfrm>
          <a:prstGeom prst="rect">
            <a:avLst/>
          </a:prstGeom>
        </p:spPr>
      </p:pic>
      <p:sp>
        <p:nvSpPr>
          <p:cNvPr id="5" name="TextBox 4">
            <a:extLst>
              <a:ext uri="{FF2B5EF4-FFF2-40B4-BE49-F238E27FC236}">
                <a16:creationId xmlns:a16="http://schemas.microsoft.com/office/drawing/2014/main" id="{B245E180-D1C1-8344-A339-EC2A22FD5F4C}"/>
              </a:ext>
            </a:extLst>
          </p:cNvPr>
          <p:cNvSpPr txBox="1"/>
          <p:nvPr/>
        </p:nvSpPr>
        <p:spPr>
          <a:xfrm>
            <a:off x="6180560" y="600241"/>
            <a:ext cx="3546405" cy="1323439"/>
          </a:xfrm>
          <a:prstGeom prst="rect">
            <a:avLst/>
          </a:prstGeom>
          <a:noFill/>
        </p:spPr>
        <p:txBody>
          <a:bodyPr wrap="square">
            <a:spAutoFit/>
          </a:bodyPr>
          <a:lstStyle/>
          <a:p>
            <a:r>
              <a:rPr lang="en-US" sz="8000" b="1">
                <a:solidFill>
                  <a:srgbClr val="FF6600"/>
                </a:solidFill>
                <a:latin typeface="iCiel Baliho Script" pitchFamily="2" charset="0"/>
              </a:rPr>
              <a:t>Lục lạc</a:t>
            </a:r>
          </a:p>
        </p:txBody>
      </p:sp>
      <p:pic>
        <p:nvPicPr>
          <p:cNvPr id="2052" name="Picture 4" descr="Chestnut horse with metal bell on neck on blurred background of meadow with  fresh green grass stock photo">
            <a:extLst>
              <a:ext uri="{FF2B5EF4-FFF2-40B4-BE49-F238E27FC236}">
                <a16:creationId xmlns:a16="http://schemas.microsoft.com/office/drawing/2014/main" id="{C30BBA3B-FBCF-6103-2160-89288DE8F2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3845162" y="2477559"/>
            <a:ext cx="3617544" cy="2410580"/>
          </a:xfrm>
          <a:prstGeom prst="roundRect">
            <a:avLst>
              <a:gd name="adj" fmla="val 8594"/>
            </a:avLst>
          </a:prstGeom>
          <a:solidFill>
            <a:srgbClr val="FFFFFF">
              <a:shade val="85000"/>
            </a:srgbClr>
          </a:solidFill>
          <a:ln>
            <a:noFill/>
          </a:ln>
          <a:effectLst/>
        </p:spPr>
      </p:pic>
      <p:pic>
        <p:nvPicPr>
          <p:cNvPr id="15" name="Picture 21">
            <a:extLst>
              <a:ext uri="{FF2B5EF4-FFF2-40B4-BE49-F238E27FC236}">
                <a16:creationId xmlns:a16="http://schemas.microsoft.com/office/drawing/2014/main" id="{1EFB1235-A2A2-E503-C3C7-73F7B731DB4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265221">
            <a:off x="6628279" y="3431960"/>
            <a:ext cx="1275479" cy="1160686"/>
          </a:xfrm>
          <a:prstGeom prst="rect">
            <a:avLst/>
          </a:prstGeom>
        </p:spPr>
      </p:pic>
    </p:spTree>
    <p:extLst>
      <p:ext uri="{BB962C8B-B14F-4D97-AF65-F5344CB8AC3E}">
        <p14:creationId xmlns:p14="http://schemas.microsoft.com/office/powerpoint/2010/main" val="2589023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ppy cute little kid play and wear jacket in winter season">
            <a:extLst>
              <a:ext uri="{FF2B5EF4-FFF2-40B4-BE49-F238E27FC236}">
                <a16:creationId xmlns:a16="http://schemas.microsoft.com/office/drawing/2014/main" id="{753C04D8-7CE6-C6D9-B767-13FCD504F47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48156" y1="34824" x2="45082" y2="40895"/>
                        <a14:foregroundMark x1="57787" y1="34185" x2="57787" y2="38978"/>
                      </a14:backgroundRemoval>
                    </a14:imgEffect>
                  </a14:imgLayer>
                </a14:imgProps>
              </a:ext>
              <a:ext uri="{28A0092B-C50C-407E-A947-70E740481C1C}">
                <a14:useLocalDpi xmlns:a14="http://schemas.microsoft.com/office/drawing/2010/main" val="0"/>
              </a:ext>
            </a:extLst>
          </a:blip>
          <a:srcRect/>
          <a:stretch>
            <a:fillRect/>
          </a:stretch>
        </p:blipFill>
        <p:spPr bwMode="auto">
          <a:xfrm>
            <a:off x="-948958" y="1061961"/>
            <a:ext cx="5255143" cy="6741229"/>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 name="Rectangle: Rounded Corners 44">
            <a:extLst>
              <a:ext uri="{FF2B5EF4-FFF2-40B4-BE49-F238E27FC236}">
                <a16:creationId xmlns:a16="http://schemas.microsoft.com/office/drawing/2014/main" id="{0735E40F-DAA1-19DD-7C30-81ECD89AA38F}"/>
              </a:ext>
            </a:extLst>
          </p:cNvPr>
          <p:cNvSpPr/>
          <p:nvPr/>
        </p:nvSpPr>
        <p:spPr>
          <a:xfrm>
            <a:off x="3544636" y="1918699"/>
            <a:ext cx="8279255" cy="3877340"/>
          </a:xfrm>
          <a:custGeom>
            <a:avLst/>
            <a:gdLst>
              <a:gd name="connsiteX0" fmla="*/ 60158 w 8279255"/>
              <a:gd name="connsiteY0" fmla="*/ 702907 h 3877340"/>
              <a:gd name="connsiteX1" fmla="*/ 745652 w 8279255"/>
              <a:gd name="connsiteY1" fmla="*/ 139223 h 3877340"/>
              <a:gd name="connsiteX2" fmla="*/ 3276245 w 8279255"/>
              <a:gd name="connsiteY2" fmla="*/ 22786 h 3877340"/>
              <a:gd name="connsiteX3" fmla="*/ 5820438 w 8279255"/>
              <a:gd name="connsiteY3" fmla="*/ 7929 h 3877340"/>
              <a:gd name="connsiteX4" fmla="*/ 7581579 w 8279255"/>
              <a:gd name="connsiteY4" fmla="*/ 139223 h 3877340"/>
              <a:gd name="connsiteX5" fmla="*/ 8267073 w 8279255"/>
              <a:gd name="connsiteY5" fmla="*/ 702907 h 3877340"/>
              <a:gd name="connsiteX6" fmla="*/ 8267073 w 8279255"/>
              <a:gd name="connsiteY6" fmla="*/ 3308792 h 3877340"/>
              <a:gd name="connsiteX7" fmla="*/ 7581579 w 8279255"/>
              <a:gd name="connsiteY7" fmla="*/ 3872476 h 3877340"/>
              <a:gd name="connsiteX8" fmla="*/ 745652 w 8279255"/>
              <a:gd name="connsiteY8" fmla="*/ 3872476 h 3877340"/>
              <a:gd name="connsiteX9" fmla="*/ 60158 w 8279255"/>
              <a:gd name="connsiteY9" fmla="*/ 3308792 h 3877340"/>
              <a:gd name="connsiteX10" fmla="*/ 60158 w 8279255"/>
              <a:gd name="connsiteY10" fmla="*/ 702907 h 3877340"/>
              <a:gd name="connsiteX0" fmla="*/ 60158 w 8279255"/>
              <a:gd name="connsiteY0" fmla="*/ 702907 h 3877340"/>
              <a:gd name="connsiteX1" fmla="*/ 745652 w 8279255"/>
              <a:gd name="connsiteY1" fmla="*/ 139223 h 3877340"/>
              <a:gd name="connsiteX2" fmla="*/ 3996186 w 8279255"/>
              <a:gd name="connsiteY2" fmla="*/ 106980 h 3877340"/>
              <a:gd name="connsiteX3" fmla="*/ 7581579 w 8279255"/>
              <a:gd name="connsiteY3" fmla="*/ 139223 h 3877340"/>
              <a:gd name="connsiteX4" fmla="*/ 8267073 w 8279255"/>
              <a:gd name="connsiteY4" fmla="*/ 702907 h 3877340"/>
              <a:gd name="connsiteX5" fmla="*/ 8267073 w 8279255"/>
              <a:gd name="connsiteY5" fmla="*/ 3308792 h 3877340"/>
              <a:gd name="connsiteX6" fmla="*/ 7581579 w 8279255"/>
              <a:gd name="connsiteY6" fmla="*/ 3872476 h 3877340"/>
              <a:gd name="connsiteX7" fmla="*/ 745652 w 8279255"/>
              <a:gd name="connsiteY7" fmla="*/ 3872476 h 3877340"/>
              <a:gd name="connsiteX8" fmla="*/ 60158 w 8279255"/>
              <a:gd name="connsiteY8" fmla="*/ 3308792 h 3877340"/>
              <a:gd name="connsiteX9" fmla="*/ 60158 w 8279255"/>
              <a:gd name="connsiteY9" fmla="*/ 702907 h 3877340"/>
              <a:gd name="connsiteX0" fmla="*/ 60158 w 8279255"/>
              <a:gd name="connsiteY0" fmla="*/ 702907 h 3877340"/>
              <a:gd name="connsiteX1" fmla="*/ 745652 w 8279255"/>
              <a:gd name="connsiteY1" fmla="*/ 139223 h 3877340"/>
              <a:gd name="connsiteX2" fmla="*/ 3276245 w 8279255"/>
              <a:gd name="connsiteY2" fmla="*/ 22786 h 3877340"/>
              <a:gd name="connsiteX3" fmla="*/ 5820438 w 8279255"/>
              <a:gd name="connsiteY3" fmla="*/ 7929 h 3877340"/>
              <a:gd name="connsiteX4" fmla="*/ 7581579 w 8279255"/>
              <a:gd name="connsiteY4" fmla="*/ 139223 h 3877340"/>
              <a:gd name="connsiteX5" fmla="*/ 8267073 w 8279255"/>
              <a:gd name="connsiteY5" fmla="*/ 702907 h 3877340"/>
              <a:gd name="connsiteX6" fmla="*/ 8267073 w 8279255"/>
              <a:gd name="connsiteY6" fmla="*/ 3308792 h 3877340"/>
              <a:gd name="connsiteX7" fmla="*/ 7581579 w 8279255"/>
              <a:gd name="connsiteY7" fmla="*/ 3872476 h 3877340"/>
              <a:gd name="connsiteX8" fmla="*/ 745652 w 8279255"/>
              <a:gd name="connsiteY8" fmla="*/ 3872476 h 3877340"/>
              <a:gd name="connsiteX9" fmla="*/ 60158 w 8279255"/>
              <a:gd name="connsiteY9" fmla="*/ 3308792 h 3877340"/>
              <a:gd name="connsiteX10" fmla="*/ 60158 w 8279255"/>
              <a:gd name="connsiteY10" fmla="*/ 702907 h 387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79255" h="3877340" fill="none" extrusionOk="0">
                <a:moveTo>
                  <a:pt x="60158" y="702907"/>
                </a:moveTo>
                <a:cubicBezTo>
                  <a:pt x="54198" y="472315"/>
                  <a:pt x="447133" y="269057"/>
                  <a:pt x="745652" y="139223"/>
                </a:cubicBezTo>
                <a:cubicBezTo>
                  <a:pt x="1184275" y="276048"/>
                  <a:pt x="1938929" y="61334"/>
                  <a:pt x="3276245" y="22786"/>
                </a:cubicBezTo>
                <a:cubicBezTo>
                  <a:pt x="4166601" y="87694"/>
                  <a:pt x="4899557" y="-133236"/>
                  <a:pt x="5820438" y="7929"/>
                </a:cubicBezTo>
                <a:cubicBezTo>
                  <a:pt x="6462447" y="-1452"/>
                  <a:pt x="7136821" y="18908"/>
                  <a:pt x="7581579" y="139223"/>
                </a:cubicBezTo>
                <a:cubicBezTo>
                  <a:pt x="7940618" y="154892"/>
                  <a:pt x="8286347" y="353119"/>
                  <a:pt x="8267073" y="702907"/>
                </a:cubicBezTo>
                <a:cubicBezTo>
                  <a:pt x="8188572" y="1297782"/>
                  <a:pt x="8224218" y="2829939"/>
                  <a:pt x="8267073" y="3308792"/>
                </a:cubicBezTo>
                <a:cubicBezTo>
                  <a:pt x="8287837" y="3754065"/>
                  <a:pt x="7889503" y="3908166"/>
                  <a:pt x="7581579" y="3872476"/>
                </a:cubicBezTo>
                <a:cubicBezTo>
                  <a:pt x="6883751" y="3778394"/>
                  <a:pt x="2273210" y="4050999"/>
                  <a:pt x="745652" y="3872476"/>
                </a:cubicBezTo>
                <a:cubicBezTo>
                  <a:pt x="277864" y="3866131"/>
                  <a:pt x="-25233" y="3622052"/>
                  <a:pt x="60158" y="3308792"/>
                </a:cubicBezTo>
                <a:cubicBezTo>
                  <a:pt x="161494" y="2224996"/>
                  <a:pt x="-56207" y="1683529"/>
                  <a:pt x="60158" y="702907"/>
                </a:cubicBezTo>
                <a:close/>
              </a:path>
              <a:path w="8279255" h="3877340" stroke="0" extrusionOk="0">
                <a:moveTo>
                  <a:pt x="60158" y="702907"/>
                </a:moveTo>
                <a:cubicBezTo>
                  <a:pt x="18647" y="374143"/>
                  <a:pt x="387811" y="233933"/>
                  <a:pt x="745652" y="139223"/>
                </a:cubicBezTo>
                <a:cubicBezTo>
                  <a:pt x="1320455" y="380002"/>
                  <a:pt x="2586145" y="205093"/>
                  <a:pt x="3996186" y="106980"/>
                </a:cubicBezTo>
                <a:cubicBezTo>
                  <a:pt x="5167666" y="174205"/>
                  <a:pt x="6911460" y="-162681"/>
                  <a:pt x="7581579" y="139223"/>
                </a:cubicBezTo>
                <a:cubicBezTo>
                  <a:pt x="8319672" y="255411"/>
                  <a:pt x="8265408" y="365845"/>
                  <a:pt x="8267073" y="702907"/>
                </a:cubicBezTo>
                <a:cubicBezTo>
                  <a:pt x="8403526" y="1236648"/>
                  <a:pt x="8305510" y="2315941"/>
                  <a:pt x="8267073" y="3308792"/>
                </a:cubicBezTo>
                <a:cubicBezTo>
                  <a:pt x="8357647" y="3567247"/>
                  <a:pt x="7992788" y="3917085"/>
                  <a:pt x="7581579" y="3872476"/>
                </a:cubicBezTo>
                <a:cubicBezTo>
                  <a:pt x="4494823" y="3865614"/>
                  <a:pt x="1948239" y="3634559"/>
                  <a:pt x="745652" y="3872476"/>
                </a:cubicBezTo>
                <a:cubicBezTo>
                  <a:pt x="258994" y="3873440"/>
                  <a:pt x="57758" y="3654937"/>
                  <a:pt x="60158" y="3308792"/>
                </a:cubicBezTo>
                <a:cubicBezTo>
                  <a:pt x="-35664" y="2631720"/>
                  <a:pt x="176740" y="1376631"/>
                  <a:pt x="60158" y="702907"/>
                </a:cubicBezTo>
                <a:close/>
              </a:path>
              <a:path w="8279255" h="3877340" fill="none" stroke="0" extrusionOk="0">
                <a:moveTo>
                  <a:pt x="60158" y="702907"/>
                </a:moveTo>
                <a:cubicBezTo>
                  <a:pt x="34008" y="458664"/>
                  <a:pt x="361979" y="151298"/>
                  <a:pt x="745652" y="139223"/>
                </a:cubicBezTo>
                <a:cubicBezTo>
                  <a:pt x="1205374" y="285300"/>
                  <a:pt x="2248661" y="-93235"/>
                  <a:pt x="3276245" y="22786"/>
                </a:cubicBezTo>
                <a:cubicBezTo>
                  <a:pt x="4218602" y="19515"/>
                  <a:pt x="5018401" y="-13880"/>
                  <a:pt x="5820438" y="7929"/>
                </a:cubicBezTo>
                <a:cubicBezTo>
                  <a:pt x="6589204" y="59161"/>
                  <a:pt x="7147201" y="34167"/>
                  <a:pt x="7581579" y="139223"/>
                </a:cubicBezTo>
                <a:cubicBezTo>
                  <a:pt x="7961001" y="142360"/>
                  <a:pt x="8245853" y="410315"/>
                  <a:pt x="8267073" y="702907"/>
                </a:cubicBezTo>
                <a:cubicBezTo>
                  <a:pt x="8119665" y="1187481"/>
                  <a:pt x="8153856" y="2679236"/>
                  <a:pt x="8267073" y="3308792"/>
                </a:cubicBezTo>
                <a:cubicBezTo>
                  <a:pt x="8310452" y="3700131"/>
                  <a:pt x="7936134" y="3808975"/>
                  <a:pt x="7581579" y="3872476"/>
                </a:cubicBezTo>
                <a:cubicBezTo>
                  <a:pt x="6903398" y="3898352"/>
                  <a:pt x="2294674" y="3695707"/>
                  <a:pt x="745652" y="3872476"/>
                </a:cubicBezTo>
                <a:cubicBezTo>
                  <a:pt x="305256" y="3921673"/>
                  <a:pt x="60977" y="3600644"/>
                  <a:pt x="60158" y="3308792"/>
                </a:cubicBezTo>
                <a:cubicBezTo>
                  <a:pt x="-68890" y="2295775"/>
                  <a:pt x="-10045" y="1600608"/>
                  <a:pt x="60158" y="702907"/>
                </a:cubicBezTo>
                <a:close/>
              </a:path>
              <a:path w="8279255" h="3877340" fill="none" stroke="0" extrusionOk="0">
                <a:moveTo>
                  <a:pt x="60158" y="702907"/>
                </a:moveTo>
                <a:cubicBezTo>
                  <a:pt x="102168" y="464875"/>
                  <a:pt x="402781" y="263361"/>
                  <a:pt x="745652" y="139223"/>
                </a:cubicBezTo>
                <a:cubicBezTo>
                  <a:pt x="1290956" y="286976"/>
                  <a:pt x="2037187" y="48521"/>
                  <a:pt x="3276245" y="22786"/>
                </a:cubicBezTo>
                <a:cubicBezTo>
                  <a:pt x="4203400" y="44450"/>
                  <a:pt x="5056759" y="-180853"/>
                  <a:pt x="5820438" y="7929"/>
                </a:cubicBezTo>
                <a:cubicBezTo>
                  <a:pt x="6575008" y="-73507"/>
                  <a:pt x="6715817" y="24595"/>
                  <a:pt x="7581579" y="139223"/>
                </a:cubicBezTo>
                <a:cubicBezTo>
                  <a:pt x="7970002" y="154638"/>
                  <a:pt x="8248674" y="417066"/>
                  <a:pt x="8267073" y="702907"/>
                </a:cubicBezTo>
                <a:cubicBezTo>
                  <a:pt x="8181697" y="1266866"/>
                  <a:pt x="8239563" y="2750750"/>
                  <a:pt x="8267073" y="3308792"/>
                </a:cubicBezTo>
                <a:cubicBezTo>
                  <a:pt x="8269010" y="3724992"/>
                  <a:pt x="7902327" y="3843003"/>
                  <a:pt x="7581579" y="3872476"/>
                </a:cubicBezTo>
                <a:cubicBezTo>
                  <a:pt x="6760927" y="3896206"/>
                  <a:pt x="2188724" y="3968872"/>
                  <a:pt x="745652" y="3872476"/>
                </a:cubicBezTo>
                <a:cubicBezTo>
                  <a:pt x="294822" y="3873127"/>
                  <a:pt x="28310" y="3646602"/>
                  <a:pt x="60158" y="3308792"/>
                </a:cubicBezTo>
                <a:cubicBezTo>
                  <a:pt x="79066" y="2298347"/>
                  <a:pt x="13506" y="1610381"/>
                  <a:pt x="60158" y="702907"/>
                </a:cubicBezTo>
                <a:close/>
              </a:path>
            </a:pathLst>
          </a:custGeom>
          <a:solidFill>
            <a:schemeClr val="bg1">
              <a:alpha val="88000"/>
            </a:schemeClr>
          </a:solidFill>
          <a:ln w="31750" cap="rnd" cmpd="thinThick">
            <a:solidFill>
              <a:srgbClr val="7D4C29"/>
            </a:solidFill>
            <a:prstDash val="sysDash"/>
            <a:round/>
            <a:extLst>
              <a:ext uri="{C807C97D-BFC1-408E-A445-0C87EB9F89A2}">
                <ask:lineSketchStyleProps xmlns:ask="http://schemas.microsoft.com/office/drawing/2018/sketchyshapes" sd="2600172374">
                  <a:custGeom>
                    <a:avLst/>
                    <a:gdLst>
                      <a:gd name="connsiteX0" fmla="*/ 60158 w 8279255"/>
                      <a:gd name="connsiteY0" fmla="*/ 702907 h 3877340"/>
                      <a:gd name="connsiteX1" fmla="*/ 745652 w 8279255"/>
                      <a:gd name="connsiteY1" fmla="*/ 139223 h 3877340"/>
                      <a:gd name="connsiteX2" fmla="*/ 3276245 w 8279255"/>
                      <a:gd name="connsiteY2" fmla="*/ 22786 h 3877340"/>
                      <a:gd name="connsiteX3" fmla="*/ 5820438 w 8279255"/>
                      <a:gd name="connsiteY3" fmla="*/ 7929 h 3877340"/>
                      <a:gd name="connsiteX4" fmla="*/ 7581579 w 8279255"/>
                      <a:gd name="connsiteY4" fmla="*/ 139223 h 3877340"/>
                      <a:gd name="connsiteX5" fmla="*/ 8267073 w 8279255"/>
                      <a:gd name="connsiteY5" fmla="*/ 702907 h 3877340"/>
                      <a:gd name="connsiteX6" fmla="*/ 8267073 w 8279255"/>
                      <a:gd name="connsiteY6" fmla="*/ 3308792 h 3877340"/>
                      <a:gd name="connsiteX7" fmla="*/ 7581579 w 8279255"/>
                      <a:gd name="connsiteY7" fmla="*/ 3872476 h 3877340"/>
                      <a:gd name="connsiteX8" fmla="*/ 745652 w 8279255"/>
                      <a:gd name="connsiteY8" fmla="*/ 3872476 h 3877340"/>
                      <a:gd name="connsiteX9" fmla="*/ 60158 w 8279255"/>
                      <a:gd name="connsiteY9" fmla="*/ 3308792 h 3877340"/>
                      <a:gd name="connsiteX10" fmla="*/ 60158 w 8279255"/>
                      <a:gd name="connsiteY10" fmla="*/ 702907 h 3877340"/>
                      <a:gd name="connsiteX0" fmla="*/ 60158 w 8279255"/>
                      <a:gd name="connsiteY0" fmla="*/ 702907 h 3877340"/>
                      <a:gd name="connsiteX1" fmla="*/ 745652 w 8279255"/>
                      <a:gd name="connsiteY1" fmla="*/ 139223 h 3877340"/>
                      <a:gd name="connsiteX2" fmla="*/ 3996186 w 8279255"/>
                      <a:gd name="connsiteY2" fmla="*/ 106980 h 3877340"/>
                      <a:gd name="connsiteX3" fmla="*/ 7581579 w 8279255"/>
                      <a:gd name="connsiteY3" fmla="*/ 139223 h 3877340"/>
                      <a:gd name="connsiteX4" fmla="*/ 8267073 w 8279255"/>
                      <a:gd name="connsiteY4" fmla="*/ 702907 h 3877340"/>
                      <a:gd name="connsiteX5" fmla="*/ 8267073 w 8279255"/>
                      <a:gd name="connsiteY5" fmla="*/ 3308792 h 3877340"/>
                      <a:gd name="connsiteX6" fmla="*/ 7581579 w 8279255"/>
                      <a:gd name="connsiteY6" fmla="*/ 3872476 h 3877340"/>
                      <a:gd name="connsiteX7" fmla="*/ 745652 w 8279255"/>
                      <a:gd name="connsiteY7" fmla="*/ 3872476 h 3877340"/>
                      <a:gd name="connsiteX8" fmla="*/ 60158 w 8279255"/>
                      <a:gd name="connsiteY8" fmla="*/ 3308792 h 3877340"/>
                      <a:gd name="connsiteX9" fmla="*/ 60158 w 8279255"/>
                      <a:gd name="connsiteY9" fmla="*/ 702907 h 387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79255" h="3877340" fill="none" extrusionOk="0">
                        <a:moveTo>
                          <a:pt x="60158" y="702907"/>
                        </a:moveTo>
                        <a:cubicBezTo>
                          <a:pt x="41618" y="440502"/>
                          <a:pt x="406248" y="215090"/>
                          <a:pt x="745652" y="139223"/>
                        </a:cubicBezTo>
                        <a:cubicBezTo>
                          <a:pt x="1242167" y="148568"/>
                          <a:pt x="1988779" y="51629"/>
                          <a:pt x="3276245" y="22786"/>
                        </a:cubicBezTo>
                        <a:cubicBezTo>
                          <a:pt x="4136001" y="55679"/>
                          <a:pt x="5028404" y="-56078"/>
                          <a:pt x="5820438" y="7929"/>
                        </a:cubicBezTo>
                        <a:cubicBezTo>
                          <a:pt x="6567756" y="58181"/>
                          <a:pt x="7182409" y="112897"/>
                          <a:pt x="7581579" y="139223"/>
                        </a:cubicBezTo>
                        <a:cubicBezTo>
                          <a:pt x="7953359" y="151497"/>
                          <a:pt x="8286098" y="371342"/>
                          <a:pt x="8267073" y="702907"/>
                        </a:cubicBezTo>
                        <a:cubicBezTo>
                          <a:pt x="8187881" y="1260139"/>
                          <a:pt x="8217465" y="2776834"/>
                          <a:pt x="8267073" y="3308792"/>
                        </a:cubicBezTo>
                        <a:cubicBezTo>
                          <a:pt x="8301326" y="3686219"/>
                          <a:pt x="7928628" y="3872485"/>
                          <a:pt x="7581579" y="3872476"/>
                        </a:cubicBezTo>
                        <a:cubicBezTo>
                          <a:pt x="6663118" y="3759980"/>
                          <a:pt x="2111107" y="3921128"/>
                          <a:pt x="745652" y="3872476"/>
                        </a:cubicBezTo>
                        <a:cubicBezTo>
                          <a:pt x="296484" y="3869706"/>
                          <a:pt x="22246" y="3591188"/>
                          <a:pt x="60158" y="3308792"/>
                        </a:cubicBezTo>
                        <a:cubicBezTo>
                          <a:pt x="97633" y="2275866"/>
                          <a:pt x="7252" y="1599198"/>
                          <a:pt x="60158" y="702907"/>
                        </a:cubicBezTo>
                        <a:close/>
                      </a:path>
                      <a:path w="8279255" h="3877340" stroke="0" extrusionOk="0">
                        <a:moveTo>
                          <a:pt x="60158" y="702907"/>
                        </a:moveTo>
                        <a:cubicBezTo>
                          <a:pt x="71966" y="394811"/>
                          <a:pt x="369051" y="174722"/>
                          <a:pt x="745652" y="139223"/>
                        </a:cubicBezTo>
                        <a:cubicBezTo>
                          <a:pt x="1352396" y="159193"/>
                          <a:pt x="2694960" y="165657"/>
                          <a:pt x="3996186" y="106980"/>
                        </a:cubicBezTo>
                        <a:cubicBezTo>
                          <a:pt x="5139349" y="115012"/>
                          <a:pt x="6896674" y="-90839"/>
                          <a:pt x="7581579" y="139223"/>
                        </a:cubicBezTo>
                        <a:cubicBezTo>
                          <a:pt x="8306005" y="246639"/>
                          <a:pt x="8268938" y="360674"/>
                          <a:pt x="8267073" y="702907"/>
                        </a:cubicBezTo>
                        <a:cubicBezTo>
                          <a:pt x="8369271" y="1185576"/>
                          <a:pt x="8259723" y="2374723"/>
                          <a:pt x="8267073" y="3308792"/>
                        </a:cubicBezTo>
                        <a:cubicBezTo>
                          <a:pt x="8347407" y="3602193"/>
                          <a:pt x="7956906" y="3917718"/>
                          <a:pt x="7581579" y="3872476"/>
                        </a:cubicBezTo>
                        <a:cubicBezTo>
                          <a:pt x="4423524" y="3784835"/>
                          <a:pt x="2111560" y="3716920"/>
                          <a:pt x="745652" y="3872476"/>
                        </a:cubicBezTo>
                        <a:cubicBezTo>
                          <a:pt x="310112" y="3899725"/>
                          <a:pt x="54341" y="3645196"/>
                          <a:pt x="60158" y="3308792"/>
                        </a:cubicBezTo>
                        <a:cubicBezTo>
                          <a:pt x="-88991" y="2693831"/>
                          <a:pt x="164191" y="1373716"/>
                          <a:pt x="60158" y="702907"/>
                        </a:cubicBezTo>
                        <a:close/>
                      </a:path>
                      <a:path w="8279255" h="3877340" fill="none" stroke="0" extrusionOk="0">
                        <a:moveTo>
                          <a:pt x="60158" y="702907"/>
                        </a:moveTo>
                        <a:cubicBezTo>
                          <a:pt x="104446" y="456968"/>
                          <a:pt x="369680" y="186368"/>
                          <a:pt x="745652" y="139223"/>
                        </a:cubicBezTo>
                        <a:cubicBezTo>
                          <a:pt x="1340788" y="198572"/>
                          <a:pt x="2285367" y="13255"/>
                          <a:pt x="3276245" y="22786"/>
                        </a:cubicBezTo>
                        <a:cubicBezTo>
                          <a:pt x="4104011" y="7080"/>
                          <a:pt x="5122684" y="-98615"/>
                          <a:pt x="5820438" y="7929"/>
                        </a:cubicBezTo>
                        <a:cubicBezTo>
                          <a:pt x="6578383" y="-18616"/>
                          <a:pt x="7136840" y="-6282"/>
                          <a:pt x="7581579" y="139223"/>
                        </a:cubicBezTo>
                        <a:cubicBezTo>
                          <a:pt x="7987949" y="152895"/>
                          <a:pt x="8251772" y="452913"/>
                          <a:pt x="8267073" y="702907"/>
                        </a:cubicBezTo>
                        <a:cubicBezTo>
                          <a:pt x="8103608" y="1227901"/>
                          <a:pt x="8252906" y="2592272"/>
                          <a:pt x="8267073" y="3308792"/>
                        </a:cubicBezTo>
                        <a:cubicBezTo>
                          <a:pt x="8285755" y="3681075"/>
                          <a:pt x="7910187" y="3829319"/>
                          <a:pt x="7581579" y="3872476"/>
                        </a:cubicBezTo>
                        <a:cubicBezTo>
                          <a:pt x="6724317" y="3886963"/>
                          <a:pt x="2246036" y="3990383"/>
                          <a:pt x="745652" y="3872476"/>
                        </a:cubicBezTo>
                        <a:cubicBezTo>
                          <a:pt x="319099" y="3922992"/>
                          <a:pt x="62984" y="3583564"/>
                          <a:pt x="60158" y="3308792"/>
                        </a:cubicBezTo>
                        <a:cubicBezTo>
                          <a:pt x="-9440" y="2382482"/>
                          <a:pt x="83118" y="1607353"/>
                          <a:pt x="60158" y="702907"/>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9344180-1BF0-2C75-CFFA-80EE71BC78D7}"/>
              </a:ext>
            </a:extLst>
          </p:cNvPr>
          <p:cNvSpPr txBox="1"/>
          <p:nvPr/>
        </p:nvSpPr>
        <p:spPr>
          <a:xfrm>
            <a:off x="7917715" y="2710624"/>
            <a:ext cx="3617544" cy="2585323"/>
          </a:xfrm>
          <a:prstGeom prst="rect">
            <a:avLst/>
          </a:prstGeom>
          <a:noFill/>
        </p:spPr>
        <p:txBody>
          <a:bodyPr wrap="square">
            <a:spAutoFit/>
          </a:bodyPr>
          <a:lstStyle/>
          <a:p>
            <a:pPr algn="ctr"/>
            <a:r>
              <a:rPr lang="en-US" sz="5400" b="1">
                <a:solidFill>
                  <a:srgbClr val="C00000"/>
                </a:solidFill>
              </a:rPr>
              <a:t>Người</a:t>
            </a:r>
          </a:p>
          <a:p>
            <a:pPr algn="ctr"/>
            <a:r>
              <a:rPr lang="en-US" sz="5400" b="1">
                <a:solidFill>
                  <a:srgbClr val="C00000"/>
                </a:solidFill>
              </a:rPr>
              <a:t>điều khiển xe ngựa.</a:t>
            </a:r>
            <a:endParaRPr lang="en-US" sz="5400" b="1">
              <a:ln>
                <a:solidFill>
                  <a:schemeClr val="tx1"/>
                </a:solidFill>
              </a:ln>
              <a:latin typeface="+mj-lt"/>
            </a:endParaRPr>
          </a:p>
        </p:txBody>
      </p:sp>
      <p:pic>
        <p:nvPicPr>
          <p:cNvPr id="4" name="Picture 25">
            <a:extLst>
              <a:ext uri="{FF2B5EF4-FFF2-40B4-BE49-F238E27FC236}">
                <a16:creationId xmlns:a16="http://schemas.microsoft.com/office/drawing/2014/main" id="{02356549-DE6A-8388-75A0-639568A2126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325306" y="992853"/>
            <a:ext cx="4803955" cy="1363387"/>
          </a:xfrm>
          <a:prstGeom prst="rect">
            <a:avLst/>
          </a:prstGeom>
        </p:spPr>
      </p:pic>
      <p:sp>
        <p:nvSpPr>
          <p:cNvPr id="5" name="TextBox 4">
            <a:extLst>
              <a:ext uri="{FF2B5EF4-FFF2-40B4-BE49-F238E27FC236}">
                <a16:creationId xmlns:a16="http://schemas.microsoft.com/office/drawing/2014/main" id="{B245E180-D1C1-8344-A339-EC2A22FD5F4C}"/>
              </a:ext>
            </a:extLst>
          </p:cNvPr>
          <p:cNvSpPr txBox="1"/>
          <p:nvPr/>
        </p:nvSpPr>
        <p:spPr>
          <a:xfrm>
            <a:off x="6378403" y="1067429"/>
            <a:ext cx="3546405" cy="1323439"/>
          </a:xfrm>
          <a:prstGeom prst="rect">
            <a:avLst/>
          </a:prstGeom>
          <a:noFill/>
        </p:spPr>
        <p:txBody>
          <a:bodyPr wrap="square">
            <a:spAutoFit/>
          </a:bodyPr>
          <a:lstStyle/>
          <a:p>
            <a:r>
              <a:rPr lang="en-US" sz="8000" b="1">
                <a:solidFill>
                  <a:srgbClr val="FF6600"/>
                </a:solidFill>
                <a:latin typeface="iCiel Baliho Script" pitchFamily="2" charset="0"/>
              </a:rPr>
              <a:t>Xà ích</a:t>
            </a:r>
          </a:p>
        </p:txBody>
      </p:sp>
      <p:pic>
        <p:nvPicPr>
          <p:cNvPr id="3074" name="Picture 2" descr="Làm gì khi tham quan Hồ Xuân Hương - 123tadi: Chia sẻ kinh nghiệm du lịch">
            <a:extLst>
              <a:ext uri="{FF2B5EF4-FFF2-40B4-BE49-F238E27FC236}">
                <a16:creationId xmlns:a16="http://schemas.microsoft.com/office/drawing/2014/main" id="{984F6BD9-7046-8614-12D8-5460AF3D29A9}"/>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l="8791"/>
          <a:stretch/>
        </p:blipFill>
        <p:spPr bwMode="auto">
          <a:xfrm flipH="1">
            <a:off x="3906607" y="2595750"/>
            <a:ext cx="3546405" cy="2600237"/>
          </a:xfrm>
          <a:prstGeom prst="roundRect">
            <a:avLst>
              <a:gd name="adj" fmla="val 8594"/>
            </a:avLst>
          </a:prstGeom>
          <a:solidFill>
            <a:srgbClr val="FFFFFF">
              <a:shade val="85000"/>
            </a:srgbClr>
          </a:solidFill>
          <a:ln>
            <a:noFill/>
          </a:ln>
          <a:effectLst/>
        </p:spPr>
      </p:pic>
      <p:pic>
        <p:nvPicPr>
          <p:cNvPr id="15" name="Picture 21">
            <a:extLst>
              <a:ext uri="{FF2B5EF4-FFF2-40B4-BE49-F238E27FC236}">
                <a16:creationId xmlns:a16="http://schemas.microsoft.com/office/drawing/2014/main" id="{1EFB1235-A2A2-E503-C3C7-73F7B731DB4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265221">
            <a:off x="5988012" y="3329811"/>
            <a:ext cx="1914635" cy="1742318"/>
          </a:xfrm>
          <a:prstGeom prst="rect">
            <a:avLst/>
          </a:prstGeom>
        </p:spPr>
      </p:pic>
    </p:spTree>
    <p:extLst>
      <p:ext uri="{BB962C8B-B14F-4D97-AF65-F5344CB8AC3E}">
        <p14:creationId xmlns:p14="http://schemas.microsoft.com/office/powerpoint/2010/main" val="37645212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BC4BCFD-2064-4C61-4978-C9791109DD39}"/>
              </a:ext>
            </a:extLst>
          </p:cNvPr>
          <p:cNvGrpSpPr/>
          <p:nvPr/>
        </p:nvGrpSpPr>
        <p:grpSpPr>
          <a:xfrm>
            <a:off x="463254" y="1558048"/>
            <a:ext cx="5303520" cy="2194560"/>
            <a:chOff x="432384" y="1097352"/>
            <a:chExt cx="5303520" cy="2194560"/>
          </a:xfrm>
        </p:grpSpPr>
        <p:sp>
          <p:nvSpPr>
            <p:cNvPr id="3" name="Rectangle: Rounded Corners 30">
              <a:extLst>
                <a:ext uri="{FF2B5EF4-FFF2-40B4-BE49-F238E27FC236}">
                  <a16:creationId xmlns:a16="http://schemas.microsoft.com/office/drawing/2014/main" id="{F4A6D883-5AE5-94FF-8F51-64940B529585}"/>
                </a:ext>
              </a:extLst>
            </p:cNvPr>
            <p:cNvSpPr/>
            <p:nvPr/>
          </p:nvSpPr>
          <p:spPr>
            <a:xfrm>
              <a:off x="432384" y="1097352"/>
              <a:ext cx="5303520" cy="219456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 name="connsiteX0" fmla="*/ 0 w 5303520"/>
                <a:gd name="connsiteY0" fmla="*/ 495861 h 2194560"/>
                <a:gd name="connsiteX1" fmla="*/ 495861 w 5303520"/>
                <a:gd name="connsiteY1" fmla="*/ 0 h 2194560"/>
                <a:gd name="connsiteX2" fmla="*/ 1025596 w 5303520"/>
                <a:gd name="connsiteY2" fmla="*/ 0 h 2194560"/>
                <a:gd name="connsiteX3" fmla="*/ 1598449 w 5303520"/>
                <a:gd name="connsiteY3" fmla="*/ 0 h 2194560"/>
                <a:gd name="connsiteX4" fmla="*/ 2085067 w 5303520"/>
                <a:gd name="connsiteY4" fmla="*/ 0 h 2194560"/>
                <a:gd name="connsiteX5" fmla="*/ 2744156 w 5303520"/>
                <a:gd name="connsiteY5" fmla="*/ 0 h 2194560"/>
                <a:gd name="connsiteX6" fmla="*/ 3230773 w 5303520"/>
                <a:gd name="connsiteY6" fmla="*/ 0 h 2194560"/>
                <a:gd name="connsiteX7" fmla="*/ 3846744 w 5303520"/>
                <a:gd name="connsiteY7" fmla="*/ 0 h 2194560"/>
                <a:gd name="connsiteX8" fmla="*/ 4807659 w 5303520"/>
                <a:gd name="connsiteY8" fmla="*/ 0 h 2194560"/>
                <a:gd name="connsiteX9" fmla="*/ 5303520 w 5303520"/>
                <a:gd name="connsiteY9" fmla="*/ 495861 h 2194560"/>
                <a:gd name="connsiteX10" fmla="*/ 5303520 w 5303520"/>
                <a:gd name="connsiteY10" fmla="*/ 1097280 h 2194560"/>
                <a:gd name="connsiteX11" fmla="*/ 5303520 w 5303520"/>
                <a:gd name="connsiteY11" fmla="*/ 1698699 h 2194560"/>
                <a:gd name="connsiteX12" fmla="*/ 4807659 w 5303520"/>
                <a:gd name="connsiteY12" fmla="*/ 2194560 h 2194560"/>
                <a:gd name="connsiteX13" fmla="*/ 4148570 w 5303520"/>
                <a:gd name="connsiteY13" fmla="*/ 2194560 h 2194560"/>
                <a:gd name="connsiteX14" fmla="*/ 3575717 w 5303520"/>
                <a:gd name="connsiteY14" fmla="*/ 2194560 h 2194560"/>
                <a:gd name="connsiteX15" fmla="*/ 3002864 w 5303520"/>
                <a:gd name="connsiteY15" fmla="*/ 2194560 h 2194560"/>
                <a:gd name="connsiteX16" fmla="*/ 2473128 w 5303520"/>
                <a:gd name="connsiteY16" fmla="*/ 2194560 h 2194560"/>
                <a:gd name="connsiteX17" fmla="*/ 1900275 w 5303520"/>
                <a:gd name="connsiteY17" fmla="*/ 2194560 h 2194560"/>
                <a:gd name="connsiteX18" fmla="*/ 1241186 w 5303520"/>
                <a:gd name="connsiteY18" fmla="*/ 2194560 h 2194560"/>
                <a:gd name="connsiteX19" fmla="*/ 495861 w 5303520"/>
                <a:gd name="connsiteY19" fmla="*/ 2194560 h 2194560"/>
                <a:gd name="connsiteX20" fmla="*/ 0 w 5303520"/>
                <a:gd name="connsiteY20" fmla="*/ 1698699 h 2194560"/>
                <a:gd name="connsiteX21" fmla="*/ 0 w 5303520"/>
                <a:gd name="connsiteY21" fmla="*/ 1073223 h 2194560"/>
                <a:gd name="connsiteX22" fmla="*/ 0 w 5303520"/>
                <a:gd name="connsiteY22" fmla="*/ 495861 h 2194560"/>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27096" y="190155"/>
                    <a:pt x="338631" y="-17530"/>
                    <a:pt x="495861" y="0"/>
                  </a:cubicBezTo>
                  <a:cubicBezTo>
                    <a:pt x="652285" y="-44441"/>
                    <a:pt x="817689" y="-15466"/>
                    <a:pt x="1068714" y="0"/>
                  </a:cubicBezTo>
                  <a:cubicBezTo>
                    <a:pt x="1336670" y="1934"/>
                    <a:pt x="1359084" y="27788"/>
                    <a:pt x="1598449" y="0"/>
                  </a:cubicBezTo>
                  <a:cubicBezTo>
                    <a:pt x="1829934" y="-27677"/>
                    <a:pt x="1887617" y="-5459"/>
                    <a:pt x="2085067" y="0"/>
                  </a:cubicBezTo>
                  <a:cubicBezTo>
                    <a:pt x="2290415" y="-5031"/>
                    <a:pt x="2423958" y="43303"/>
                    <a:pt x="2614802" y="0"/>
                  </a:cubicBezTo>
                  <a:cubicBezTo>
                    <a:pt x="2805348" y="-16887"/>
                    <a:pt x="2967112" y="-16703"/>
                    <a:pt x="3230773" y="0"/>
                  </a:cubicBezTo>
                  <a:cubicBezTo>
                    <a:pt x="3516274" y="3627"/>
                    <a:pt x="3611991" y="-44304"/>
                    <a:pt x="3717390" y="0"/>
                  </a:cubicBezTo>
                  <a:cubicBezTo>
                    <a:pt x="3847498" y="19128"/>
                    <a:pt x="4038396" y="-36674"/>
                    <a:pt x="4204007" y="0"/>
                  </a:cubicBezTo>
                  <a:cubicBezTo>
                    <a:pt x="4383095" y="-41336"/>
                    <a:pt x="4535341" y="15731"/>
                    <a:pt x="4807659" y="0"/>
                  </a:cubicBezTo>
                  <a:cubicBezTo>
                    <a:pt x="5081624" y="-13951"/>
                    <a:pt x="5299640" y="254964"/>
                    <a:pt x="5303520" y="495861"/>
                  </a:cubicBezTo>
                  <a:cubicBezTo>
                    <a:pt x="5293092" y="770803"/>
                    <a:pt x="5294201" y="794502"/>
                    <a:pt x="5303520" y="1061195"/>
                  </a:cubicBezTo>
                  <a:cubicBezTo>
                    <a:pt x="5333745" y="1308070"/>
                    <a:pt x="5286153" y="1466549"/>
                    <a:pt x="5303520" y="1698699"/>
                  </a:cubicBezTo>
                  <a:cubicBezTo>
                    <a:pt x="5362929" y="1900845"/>
                    <a:pt x="5084021" y="2092815"/>
                    <a:pt x="4807659" y="2194560"/>
                  </a:cubicBezTo>
                  <a:cubicBezTo>
                    <a:pt x="4667517" y="2202994"/>
                    <a:pt x="4535212" y="2164054"/>
                    <a:pt x="4321042" y="2194560"/>
                  </a:cubicBezTo>
                  <a:cubicBezTo>
                    <a:pt x="4161236" y="2227879"/>
                    <a:pt x="3822790" y="2159303"/>
                    <a:pt x="3618835" y="2194560"/>
                  </a:cubicBezTo>
                  <a:cubicBezTo>
                    <a:pt x="3412546" y="2177763"/>
                    <a:pt x="3120742" y="2216687"/>
                    <a:pt x="3002864" y="2194560"/>
                  </a:cubicBezTo>
                  <a:cubicBezTo>
                    <a:pt x="2755327" y="2194111"/>
                    <a:pt x="2414443" y="2146951"/>
                    <a:pt x="2300656" y="2194560"/>
                  </a:cubicBezTo>
                  <a:cubicBezTo>
                    <a:pt x="2147527" y="2189684"/>
                    <a:pt x="2000029" y="2211117"/>
                    <a:pt x="1770921" y="2194560"/>
                  </a:cubicBezTo>
                  <a:cubicBezTo>
                    <a:pt x="1524689" y="2218936"/>
                    <a:pt x="1298421" y="2160655"/>
                    <a:pt x="1068714" y="2194560"/>
                  </a:cubicBezTo>
                  <a:cubicBezTo>
                    <a:pt x="811820" y="2194961"/>
                    <a:pt x="730169" y="2188505"/>
                    <a:pt x="495861" y="2194560"/>
                  </a:cubicBezTo>
                  <a:cubicBezTo>
                    <a:pt x="151359" y="2094924"/>
                    <a:pt x="23114" y="1967240"/>
                    <a:pt x="0" y="1698699"/>
                  </a:cubicBezTo>
                  <a:cubicBezTo>
                    <a:pt x="12592" y="1542089"/>
                    <a:pt x="-5708" y="1268523"/>
                    <a:pt x="0" y="1109308"/>
                  </a:cubicBezTo>
                  <a:cubicBezTo>
                    <a:pt x="20700" y="958255"/>
                    <a:pt x="43014" y="675720"/>
                    <a:pt x="0" y="495861"/>
                  </a:cubicBezTo>
                  <a:close/>
                </a:path>
                <a:path w="5303520" h="2194560" stroke="0" extrusionOk="0">
                  <a:moveTo>
                    <a:pt x="0" y="495861"/>
                  </a:moveTo>
                  <a:cubicBezTo>
                    <a:pt x="-32565" y="211550"/>
                    <a:pt x="207230" y="-1779"/>
                    <a:pt x="495861" y="0"/>
                  </a:cubicBezTo>
                  <a:cubicBezTo>
                    <a:pt x="643168" y="16483"/>
                    <a:pt x="874292" y="5579"/>
                    <a:pt x="1025596" y="0"/>
                  </a:cubicBezTo>
                  <a:cubicBezTo>
                    <a:pt x="1137306" y="6255"/>
                    <a:pt x="1454699" y="23432"/>
                    <a:pt x="1598449" y="0"/>
                  </a:cubicBezTo>
                  <a:cubicBezTo>
                    <a:pt x="1708427" y="-2142"/>
                    <a:pt x="1859268" y="14482"/>
                    <a:pt x="2085067" y="0"/>
                  </a:cubicBezTo>
                  <a:cubicBezTo>
                    <a:pt x="2270987" y="22144"/>
                    <a:pt x="2483529" y="-33206"/>
                    <a:pt x="2744156" y="0"/>
                  </a:cubicBezTo>
                  <a:cubicBezTo>
                    <a:pt x="2994771" y="27335"/>
                    <a:pt x="3082265" y="-27325"/>
                    <a:pt x="3230773" y="0"/>
                  </a:cubicBezTo>
                  <a:cubicBezTo>
                    <a:pt x="3402763" y="24861"/>
                    <a:pt x="3671106" y="-473"/>
                    <a:pt x="3846744" y="0"/>
                  </a:cubicBezTo>
                  <a:cubicBezTo>
                    <a:pt x="4089604" y="9839"/>
                    <a:pt x="4627235" y="21384"/>
                    <a:pt x="4807659" y="0"/>
                  </a:cubicBezTo>
                  <a:cubicBezTo>
                    <a:pt x="5084351" y="23850"/>
                    <a:pt x="5281231" y="256733"/>
                    <a:pt x="5303520" y="495861"/>
                  </a:cubicBezTo>
                  <a:cubicBezTo>
                    <a:pt x="5270240" y="663093"/>
                    <a:pt x="5310730" y="953704"/>
                    <a:pt x="5303520" y="1097280"/>
                  </a:cubicBezTo>
                  <a:cubicBezTo>
                    <a:pt x="5335613" y="1223805"/>
                    <a:pt x="5311052" y="1554018"/>
                    <a:pt x="5303520" y="1698699"/>
                  </a:cubicBezTo>
                  <a:cubicBezTo>
                    <a:pt x="5314140" y="2006697"/>
                    <a:pt x="5061375" y="2153083"/>
                    <a:pt x="4807659" y="2194560"/>
                  </a:cubicBezTo>
                  <a:cubicBezTo>
                    <a:pt x="4587433" y="2176701"/>
                    <a:pt x="4454135" y="2132294"/>
                    <a:pt x="4148570" y="2194560"/>
                  </a:cubicBezTo>
                  <a:cubicBezTo>
                    <a:pt x="3827632" y="2192412"/>
                    <a:pt x="3716663" y="2190987"/>
                    <a:pt x="3575717" y="2194560"/>
                  </a:cubicBezTo>
                  <a:cubicBezTo>
                    <a:pt x="3435508" y="2171924"/>
                    <a:pt x="3131167" y="2222924"/>
                    <a:pt x="3002864" y="2194560"/>
                  </a:cubicBezTo>
                  <a:cubicBezTo>
                    <a:pt x="2839195" y="2225035"/>
                    <a:pt x="2658728" y="2223412"/>
                    <a:pt x="2473128" y="2194560"/>
                  </a:cubicBezTo>
                  <a:cubicBezTo>
                    <a:pt x="2240869" y="2165312"/>
                    <a:pt x="2042295" y="2176067"/>
                    <a:pt x="1900275" y="2194560"/>
                  </a:cubicBezTo>
                  <a:cubicBezTo>
                    <a:pt x="1703088" y="2177246"/>
                    <a:pt x="1365192" y="2194802"/>
                    <a:pt x="1241186" y="2194560"/>
                  </a:cubicBezTo>
                  <a:cubicBezTo>
                    <a:pt x="1128175" y="2215757"/>
                    <a:pt x="808058" y="2200291"/>
                    <a:pt x="495861" y="2194560"/>
                  </a:cubicBezTo>
                  <a:cubicBezTo>
                    <a:pt x="290675" y="2240875"/>
                    <a:pt x="51353" y="2093205"/>
                    <a:pt x="0" y="1698699"/>
                  </a:cubicBezTo>
                  <a:cubicBezTo>
                    <a:pt x="-13721" y="1573345"/>
                    <a:pt x="14560" y="1392885"/>
                    <a:pt x="0" y="1073223"/>
                  </a:cubicBezTo>
                  <a:cubicBezTo>
                    <a:pt x="-4516" y="801131"/>
                    <a:pt x="45770" y="748215"/>
                    <a:pt x="0" y="495861"/>
                  </a:cubicBezTo>
                  <a:close/>
                </a:path>
                <a:path w="5303520" h="2194560" fill="none" stroke="0" extrusionOk="0">
                  <a:moveTo>
                    <a:pt x="0" y="495861"/>
                  </a:moveTo>
                  <a:cubicBezTo>
                    <a:pt x="60471" y="169918"/>
                    <a:pt x="287468" y="-36761"/>
                    <a:pt x="495861" y="0"/>
                  </a:cubicBezTo>
                  <a:cubicBezTo>
                    <a:pt x="715474" y="-25084"/>
                    <a:pt x="810369" y="13824"/>
                    <a:pt x="1068714" y="0"/>
                  </a:cubicBezTo>
                  <a:cubicBezTo>
                    <a:pt x="1326113" y="-3895"/>
                    <a:pt x="1359226" y="22702"/>
                    <a:pt x="1598449" y="0"/>
                  </a:cubicBezTo>
                  <a:cubicBezTo>
                    <a:pt x="1837220" y="-14159"/>
                    <a:pt x="1891773" y="-11434"/>
                    <a:pt x="2085067" y="0"/>
                  </a:cubicBezTo>
                  <a:cubicBezTo>
                    <a:pt x="2292790" y="30348"/>
                    <a:pt x="2414636" y="53052"/>
                    <a:pt x="2614802" y="0"/>
                  </a:cubicBezTo>
                  <a:cubicBezTo>
                    <a:pt x="2832379" y="-18284"/>
                    <a:pt x="2948806" y="-1472"/>
                    <a:pt x="3230773" y="0"/>
                  </a:cubicBezTo>
                  <a:cubicBezTo>
                    <a:pt x="3415525" y="19943"/>
                    <a:pt x="3576023" y="-9016"/>
                    <a:pt x="3717390" y="0"/>
                  </a:cubicBezTo>
                  <a:cubicBezTo>
                    <a:pt x="3819831" y="-949"/>
                    <a:pt x="4051881" y="5340"/>
                    <a:pt x="4204007" y="0"/>
                  </a:cubicBezTo>
                  <a:cubicBezTo>
                    <a:pt x="4356591" y="17026"/>
                    <a:pt x="4527202" y="53910"/>
                    <a:pt x="4807659" y="0"/>
                  </a:cubicBezTo>
                  <a:cubicBezTo>
                    <a:pt x="5134536" y="-48525"/>
                    <a:pt x="5266814" y="250378"/>
                    <a:pt x="5303520" y="495861"/>
                  </a:cubicBezTo>
                  <a:cubicBezTo>
                    <a:pt x="5288908" y="776643"/>
                    <a:pt x="5299409" y="798881"/>
                    <a:pt x="5303520" y="1061195"/>
                  </a:cubicBezTo>
                  <a:cubicBezTo>
                    <a:pt x="5348834" y="1341623"/>
                    <a:pt x="5307021" y="1474187"/>
                    <a:pt x="5303520" y="1698699"/>
                  </a:cubicBezTo>
                  <a:cubicBezTo>
                    <a:pt x="5311864" y="1930886"/>
                    <a:pt x="5117240" y="2158652"/>
                    <a:pt x="4807659" y="2194560"/>
                  </a:cubicBezTo>
                  <a:cubicBezTo>
                    <a:pt x="4680946" y="2235439"/>
                    <a:pt x="4552906" y="2193953"/>
                    <a:pt x="4321042" y="2194560"/>
                  </a:cubicBezTo>
                  <a:cubicBezTo>
                    <a:pt x="4124983" y="2216817"/>
                    <a:pt x="3834204" y="2179057"/>
                    <a:pt x="3618835" y="2194560"/>
                  </a:cubicBezTo>
                  <a:cubicBezTo>
                    <a:pt x="3325990" y="2150785"/>
                    <a:pt x="3232757" y="2182473"/>
                    <a:pt x="3002864" y="2194560"/>
                  </a:cubicBezTo>
                  <a:cubicBezTo>
                    <a:pt x="2782735" y="2207028"/>
                    <a:pt x="2443929" y="2161951"/>
                    <a:pt x="2300656" y="2194560"/>
                  </a:cubicBezTo>
                  <a:cubicBezTo>
                    <a:pt x="2168428" y="2188260"/>
                    <a:pt x="1990639" y="2224021"/>
                    <a:pt x="1770921" y="2194560"/>
                  </a:cubicBezTo>
                  <a:cubicBezTo>
                    <a:pt x="1486237" y="2183822"/>
                    <a:pt x="1300356" y="2255710"/>
                    <a:pt x="1068714" y="2194560"/>
                  </a:cubicBezTo>
                  <a:cubicBezTo>
                    <a:pt x="813702" y="2224662"/>
                    <a:pt x="742887" y="2225836"/>
                    <a:pt x="495861" y="2194560"/>
                  </a:cubicBezTo>
                  <a:cubicBezTo>
                    <a:pt x="171615" y="2158853"/>
                    <a:pt x="12856" y="1986389"/>
                    <a:pt x="0" y="1698699"/>
                  </a:cubicBezTo>
                  <a:cubicBezTo>
                    <a:pt x="17571" y="1550090"/>
                    <a:pt x="-50291" y="1259467"/>
                    <a:pt x="0" y="1109308"/>
                  </a:cubicBezTo>
                  <a:cubicBezTo>
                    <a:pt x="22723" y="944318"/>
                    <a:pt x="-11539" y="674542"/>
                    <a:pt x="0" y="495861"/>
                  </a:cubicBezTo>
                  <a:close/>
                </a:path>
                <a:path w="5303520" h="2194560" fill="none" stroke="0" extrusionOk="0">
                  <a:moveTo>
                    <a:pt x="0" y="495861"/>
                  </a:moveTo>
                  <a:cubicBezTo>
                    <a:pt x="21005" y="216182"/>
                    <a:pt x="328378" y="-12628"/>
                    <a:pt x="495861" y="0"/>
                  </a:cubicBezTo>
                  <a:cubicBezTo>
                    <a:pt x="690539" y="-43655"/>
                    <a:pt x="784249" y="16350"/>
                    <a:pt x="1068714" y="0"/>
                  </a:cubicBezTo>
                  <a:cubicBezTo>
                    <a:pt x="1332713" y="1644"/>
                    <a:pt x="1355835" y="24350"/>
                    <a:pt x="1598449" y="0"/>
                  </a:cubicBezTo>
                  <a:cubicBezTo>
                    <a:pt x="1837007" y="-25529"/>
                    <a:pt x="1890599" y="-13570"/>
                    <a:pt x="2085067" y="0"/>
                  </a:cubicBezTo>
                  <a:cubicBezTo>
                    <a:pt x="2229998" y="-13401"/>
                    <a:pt x="2419874" y="39219"/>
                    <a:pt x="2614802" y="0"/>
                  </a:cubicBezTo>
                  <a:cubicBezTo>
                    <a:pt x="2826236" y="-13997"/>
                    <a:pt x="2956459" y="-14208"/>
                    <a:pt x="3230773" y="0"/>
                  </a:cubicBezTo>
                  <a:cubicBezTo>
                    <a:pt x="3496066" y="3121"/>
                    <a:pt x="3616353" y="-14910"/>
                    <a:pt x="3717390" y="0"/>
                  </a:cubicBezTo>
                  <a:cubicBezTo>
                    <a:pt x="3867462" y="77073"/>
                    <a:pt x="4003362" y="13201"/>
                    <a:pt x="4204007" y="0"/>
                  </a:cubicBezTo>
                  <a:cubicBezTo>
                    <a:pt x="4321129" y="-2939"/>
                    <a:pt x="4552037" y="29163"/>
                    <a:pt x="4807659" y="0"/>
                  </a:cubicBezTo>
                  <a:cubicBezTo>
                    <a:pt x="5111670" y="-15604"/>
                    <a:pt x="5300556" y="262687"/>
                    <a:pt x="5303520" y="495861"/>
                  </a:cubicBezTo>
                  <a:cubicBezTo>
                    <a:pt x="5294718" y="770979"/>
                    <a:pt x="5291303" y="796200"/>
                    <a:pt x="5303520" y="1061195"/>
                  </a:cubicBezTo>
                  <a:cubicBezTo>
                    <a:pt x="5361180" y="1333367"/>
                    <a:pt x="5260463" y="1455161"/>
                    <a:pt x="5303520" y="1698699"/>
                  </a:cubicBezTo>
                  <a:cubicBezTo>
                    <a:pt x="5373893" y="1928469"/>
                    <a:pt x="5138509" y="2164941"/>
                    <a:pt x="4807659" y="2194560"/>
                  </a:cubicBezTo>
                  <a:cubicBezTo>
                    <a:pt x="4656166" y="2238315"/>
                    <a:pt x="4538660" y="2162250"/>
                    <a:pt x="4321042" y="2194560"/>
                  </a:cubicBezTo>
                  <a:cubicBezTo>
                    <a:pt x="4164625" y="2247396"/>
                    <a:pt x="3794913" y="2130099"/>
                    <a:pt x="3618835" y="2194560"/>
                  </a:cubicBezTo>
                  <a:cubicBezTo>
                    <a:pt x="3411503" y="2178572"/>
                    <a:pt x="3142836" y="2217159"/>
                    <a:pt x="3002864" y="2194560"/>
                  </a:cubicBezTo>
                  <a:cubicBezTo>
                    <a:pt x="2752620" y="2186416"/>
                    <a:pt x="2425837" y="2163088"/>
                    <a:pt x="2300656" y="2194560"/>
                  </a:cubicBezTo>
                  <a:cubicBezTo>
                    <a:pt x="2186559" y="2228841"/>
                    <a:pt x="1984064" y="2262243"/>
                    <a:pt x="1770921" y="2194560"/>
                  </a:cubicBezTo>
                  <a:cubicBezTo>
                    <a:pt x="1491315" y="2153127"/>
                    <a:pt x="1341952" y="2150903"/>
                    <a:pt x="1068714" y="2194560"/>
                  </a:cubicBezTo>
                  <a:cubicBezTo>
                    <a:pt x="810150" y="2209816"/>
                    <a:pt x="747714" y="2174358"/>
                    <a:pt x="495861" y="2194560"/>
                  </a:cubicBezTo>
                  <a:cubicBezTo>
                    <a:pt x="181980" y="2103318"/>
                    <a:pt x="30572" y="2000956"/>
                    <a:pt x="0" y="1698699"/>
                  </a:cubicBezTo>
                  <a:cubicBezTo>
                    <a:pt x="-20513" y="1512137"/>
                    <a:pt x="23509" y="1276439"/>
                    <a:pt x="0" y="1109308"/>
                  </a:cubicBezTo>
                  <a:cubicBezTo>
                    <a:pt x="2249" y="942442"/>
                    <a:pt x="-3952" y="705523"/>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 name="connsiteX0" fmla="*/ 0 w 5303520"/>
                        <a:gd name="connsiteY0" fmla="*/ 495861 h 2194560"/>
                        <a:gd name="connsiteX1" fmla="*/ 495861 w 5303520"/>
                        <a:gd name="connsiteY1" fmla="*/ 0 h 2194560"/>
                        <a:gd name="connsiteX2" fmla="*/ 1025596 w 5303520"/>
                        <a:gd name="connsiteY2" fmla="*/ 0 h 2194560"/>
                        <a:gd name="connsiteX3" fmla="*/ 1598449 w 5303520"/>
                        <a:gd name="connsiteY3" fmla="*/ 0 h 2194560"/>
                        <a:gd name="connsiteX4" fmla="*/ 2085067 w 5303520"/>
                        <a:gd name="connsiteY4" fmla="*/ 0 h 2194560"/>
                        <a:gd name="connsiteX5" fmla="*/ 2744156 w 5303520"/>
                        <a:gd name="connsiteY5" fmla="*/ 0 h 2194560"/>
                        <a:gd name="connsiteX6" fmla="*/ 3230773 w 5303520"/>
                        <a:gd name="connsiteY6" fmla="*/ 0 h 2194560"/>
                        <a:gd name="connsiteX7" fmla="*/ 3846744 w 5303520"/>
                        <a:gd name="connsiteY7" fmla="*/ 0 h 2194560"/>
                        <a:gd name="connsiteX8" fmla="*/ 4807659 w 5303520"/>
                        <a:gd name="connsiteY8" fmla="*/ 0 h 2194560"/>
                        <a:gd name="connsiteX9" fmla="*/ 5303520 w 5303520"/>
                        <a:gd name="connsiteY9" fmla="*/ 495861 h 2194560"/>
                        <a:gd name="connsiteX10" fmla="*/ 5303520 w 5303520"/>
                        <a:gd name="connsiteY10" fmla="*/ 1097280 h 2194560"/>
                        <a:gd name="connsiteX11" fmla="*/ 5303520 w 5303520"/>
                        <a:gd name="connsiteY11" fmla="*/ 1698699 h 2194560"/>
                        <a:gd name="connsiteX12" fmla="*/ 4807659 w 5303520"/>
                        <a:gd name="connsiteY12" fmla="*/ 2194560 h 2194560"/>
                        <a:gd name="connsiteX13" fmla="*/ 4148570 w 5303520"/>
                        <a:gd name="connsiteY13" fmla="*/ 2194560 h 2194560"/>
                        <a:gd name="connsiteX14" fmla="*/ 3575717 w 5303520"/>
                        <a:gd name="connsiteY14" fmla="*/ 2194560 h 2194560"/>
                        <a:gd name="connsiteX15" fmla="*/ 3002864 w 5303520"/>
                        <a:gd name="connsiteY15" fmla="*/ 2194560 h 2194560"/>
                        <a:gd name="connsiteX16" fmla="*/ 2473128 w 5303520"/>
                        <a:gd name="connsiteY16" fmla="*/ 2194560 h 2194560"/>
                        <a:gd name="connsiteX17" fmla="*/ 1900275 w 5303520"/>
                        <a:gd name="connsiteY17" fmla="*/ 2194560 h 2194560"/>
                        <a:gd name="connsiteX18" fmla="*/ 1241186 w 5303520"/>
                        <a:gd name="connsiteY18" fmla="*/ 2194560 h 2194560"/>
                        <a:gd name="connsiteX19" fmla="*/ 495861 w 5303520"/>
                        <a:gd name="connsiteY19" fmla="*/ 2194560 h 2194560"/>
                        <a:gd name="connsiteX20" fmla="*/ 0 w 5303520"/>
                        <a:gd name="connsiteY20" fmla="*/ 1698699 h 2194560"/>
                        <a:gd name="connsiteX21" fmla="*/ 0 w 5303520"/>
                        <a:gd name="connsiteY21" fmla="*/ 1073223 h 2194560"/>
                        <a:gd name="connsiteX22" fmla="*/ 0 w 5303520"/>
                        <a:gd name="connsiteY22"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03520" h="2194560" fill="none" extrusionOk="0">
                          <a:moveTo>
                            <a:pt x="0" y="495861"/>
                          </a:moveTo>
                          <a:cubicBezTo>
                            <a:pt x="26469" y="210447"/>
                            <a:pt x="322090" y="-39226"/>
                            <a:pt x="495861" y="0"/>
                          </a:cubicBezTo>
                          <a:cubicBezTo>
                            <a:pt x="656874" y="-50147"/>
                            <a:pt x="804624" y="19376"/>
                            <a:pt x="1068714" y="0"/>
                          </a:cubicBezTo>
                          <a:cubicBezTo>
                            <a:pt x="1336515" y="224"/>
                            <a:pt x="1353016" y="27272"/>
                            <a:pt x="1598449" y="0"/>
                          </a:cubicBezTo>
                          <a:cubicBezTo>
                            <a:pt x="1839916" y="-24849"/>
                            <a:pt x="1882422" y="-9740"/>
                            <a:pt x="2085067" y="0"/>
                          </a:cubicBezTo>
                          <a:cubicBezTo>
                            <a:pt x="2264053" y="-4170"/>
                            <a:pt x="2436488" y="25673"/>
                            <a:pt x="2614802" y="0"/>
                          </a:cubicBezTo>
                          <a:cubicBezTo>
                            <a:pt x="2817346" y="-16232"/>
                            <a:pt x="2954881" y="-17957"/>
                            <a:pt x="3230773" y="0"/>
                          </a:cubicBezTo>
                          <a:cubicBezTo>
                            <a:pt x="3517831" y="5564"/>
                            <a:pt x="3609008" y="-23747"/>
                            <a:pt x="3717390" y="0"/>
                          </a:cubicBezTo>
                          <a:cubicBezTo>
                            <a:pt x="3842201" y="57274"/>
                            <a:pt x="4038264" y="-7918"/>
                            <a:pt x="4204007" y="0"/>
                          </a:cubicBezTo>
                          <a:cubicBezTo>
                            <a:pt x="4359814" y="-33839"/>
                            <a:pt x="4565944" y="11338"/>
                            <a:pt x="4807659" y="0"/>
                          </a:cubicBezTo>
                          <a:cubicBezTo>
                            <a:pt x="5100836" y="-7813"/>
                            <a:pt x="5293895" y="254285"/>
                            <a:pt x="5303520" y="495861"/>
                          </a:cubicBezTo>
                          <a:cubicBezTo>
                            <a:pt x="5292965" y="769796"/>
                            <a:pt x="5296439" y="795490"/>
                            <a:pt x="5303520" y="1061195"/>
                          </a:cubicBezTo>
                          <a:cubicBezTo>
                            <a:pt x="5340860" y="1329799"/>
                            <a:pt x="5254042" y="1457407"/>
                            <a:pt x="5303520" y="1698699"/>
                          </a:cubicBezTo>
                          <a:cubicBezTo>
                            <a:pt x="5327355" y="1958979"/>
                            <a:pt x="5089415" y="2149369"/>
                            <a:pt x="4807659" y="2194560"/>
                          </a:cubicBezTo>
                          <a:cubicBezTo>
                            <a:pt x="4692902" y="2229765"/>
                            <a:pt x="4524415" y="2171279"/>
                            <a:pt x="4321042" y="2194560"/>
                          </a:cubicBezTo>
                          <a:cubicBezTo>
                            <a:pt x="4146206" y="2221273"/>
                            <a:pt x="3807956" y="2168135"/>
                            <a:pt x="3618835" y="2194560"/>
                          </a:cubicBezTo>
                          <a:cubicBezTo>
                            <a:pt x="3418075" y="2175009"/>
                            <a:pt x="3126097" y="2218226"/>
                            <a:pt x="3002864" y="2194560"/>
                          </a:cubicBezTo>
                          <a:cubicBezTo>
                            <a:pt x="2779793" y="2195158"/>
                            <a:pt x="2417647" y="2148870"/>
                            <a:pt x="2300656" y="2194560"/>
                          </a:cubicBezTo>
                          <a:cubicBezTo>
                            <a:pt x="2165317" y="2201564"/>
                            <a:pt x="1994301" y="2221443"/>
                            <a:pt x="1770921" y="2194560"/>
                          </a:cubicBezTo>
                          <a:cubicBezTo>
                            <a:pt x="1539411" y="2175774"/>
                            <a:pt x="1325852" y="2147344"/>
                            <a:pt x="1068714" y="2194560"/>
                          </a:cubicBezTo>
                          <a:cubicBezTo>
                            <a:pt x="807219" y="2211379"/>
                            <a:pt x="740247" y="2186928"/>
                            <a:pt x="495861" y="2194560"/>
                          </a:cubicBezTo>
                          <a:cubicBezTo>
                            <a:pt x="169361" y="2117199"/>
                            <a:pt x="32542" y="1995593"/>
                            <a:pt x="0" y="1698699"/>
                          </a:cubicBezTo>
                          <a:cubicBezTo>
                            <a:pt x="-6728" y="1518452"/>
                            <a:pt x="12757" y="1293142"/>
                            <a:pt x="0" y="1109308"/>
                          </a:cubicBezTo>
                          <a:cubicBezTo>
                            <a:pt x="15637" y="938590"/>
                            <a:pt x="14614" y="699638"/>
                            <a:pt x="0" y="495861"/>
                          </a:cubicBezTo>
                          <a:close/>
                        </a:path>
                        <a:path w="5303520" h="2194560" stroke="0" extrusionOk="0">
                          <a:moveTo>
                            <a:pt x="0" y="495861"/>
                          </a:moveTo>
                          <a:cubicBezTo>
                            <a:pt x="-57426" y="196701"/>
                            <a:pt x="214965" y="14499"/>
                            <a:pt x="495861" y="0"/>
                          </a:cubicBezTo>
                          <a:cubicBezTo>
                            <a:pt x="671039" y="7986"/>
                            <a:pt x="894355" y="8685"/>
                            <a:pt x="1025596" y="0"/>
                          </a:cubicBezTo>
                          <a:cubicBezTo>
                            <a:pt x="1137146" y="565"/>
                            <a:pt x="1459608" y="26650"/>
                            <a:pt x="1598449" y="0"/>
                          </a:cubicBezTo>
                          <a:cubicBezTo>
                            <a:pt x="1714535" y="-11712"/>
                            <a:pt x="1898790" y="-4895"/>
                            <a:pt x="2085067" y="0"/>
                          </a:cubicBezTo>
                          <a:cubicBezTo>
                            <a:pt x="2265416" y="25921"/>
                            <a:pt x="2497591" y="-50907"/>
                            <a:pt x="2744156" y="0"/>
                          </a:cubicBezTo>
                          <a:cubicBezTo>
                            <a:pt x="2994948" y="29684"/>
                            <a:pt x="3077671" y="-24829"/>
                            <a:pt x="3230773" y="0"/>
                          </a:cubicBezTo>
                          <a:cubicBezTo>
                            <a:pt x="3384086" y="44542"/>
                            <a:pt x="3679802" y="-28307"/>
                            <a:pt x="3846744" y="0"/>
                          </a:cubicBezTo>
                          <a:cubicBezTo>
                            <a:pt x="4036301" y="23770"/>
                            <a:pt x="4581254" y="28892"/>
                            <a:pt x="4807659" y="0"/>
                          </a:cubicBezTo>
                          <a:cubicBezTo>
                            <a:pt x="5069543" y="32942"/>
                            <a:pt x="5268513" y="253296"/>
                            <a:pt x="5303520" y="495861"/>
                          </a:cubicBezTo>
                          <a:cubicBezTo>
                            <a:pt x="5297136" y="664229"/>
                            <a:pt x="5295121" y="937912"/>
                            <a:pt x="5303520" y="1097280"/>
                          </a:cubicBezTo>
                          <a:cubicBezTo>
                            <a:pt x="5331529" y="1240428"/>
                            <a:pt x="5285814" y="1545541"/>
                            <a:pt x="5303520" y="1698699"/>
                          </a:cubicBezTo>
                          <a:cubicBezTo>
                            <a:pt x="5297221" y="1967485"/>
                            <a:pt x="5063710" y="2139363"/>
                            <a:pt x="4807659" y="2194560"/>
                          </a:cubicBezTo>
                          <a:cubicBezTo>
                            <a:pt x="4583572" y="2196213"/>
                            <a:pt x="4437796" y="2153807"/>
                            <a:pt x="4148570" y="2194560"/>
                          </a:cubicBezTo>
                          <a:cubicBezTo>
                            <a:pt x="3838129" y="2213004"/>
                            <a:pt x="3735027" y="2195468"/>
                            <a:pt x="3575717" y="2194560"/>
                          </a:cubicBezTo>
                          <a:cubicBezTo>
                            <a:pt x="3435667" y="2203186"/>
                            <a:pt x="3128643" y="2220099"/>
                            <a:pt x="3002864" y="2194560"/>
                          </a:cubicBezTo>
                          <a:cubicBezTo>
                            <a:pt x="2859598" y="2188683"/>
                            <a:pt x="2667345" y="2225813"/>
                            <a:pt x="2473128" y="2194560"/>
                          </a:cubicBezTo>
                          <a:cubicBezTo>
                            <a:pt x="2249396" y="2161474"/>
                            <a:pt x="2038664" y="2202406"/>
                            <a:pt x="1900275" y="2194560"/>
                          </a:cubicBezTo>
                          <a:cubicBezTo>
                            <a:pt x="1716046" y="2183214"/>
                            <a:pt x="1385295" y="2191395"/>
                            <a:pt x="1241186" y="2194560"/>
                          </a:cubicBezTo>
                          <a:cubicBezTo>
                            <a:pt x="1110181" y="2195451"/>
                            <a:pt x="772717" y="2219472"/>
                            <a:pt x="495861" y="2194560"/>
                          </a:cubicBezTo>
                          <a:cubicBezTo>
                            <a:pt x="270315" y="2240291"/>
                            <a:pt x="20651" y="2085718"/>
                            <a:pt x="0" y="1698699"/>
                          </a:cubicBezTo>
                          <a:cubicBezTo>
                            <a:pt x="-4351" y="1540518"/>
                            <a:pt x="22838" y="1366644"/>
                            <a:pt x="0" y="1073223"/>
                          </a:cubicBezTo>
                          <a:cubicBezTo>
                            <a:pt x="-9853" y="791170"/>
                            <a:pt x="36507" y="751260"/>
                            <a:pt x="0" y="495861"/>
                          </a:cubicBezTo>
                          <a:close/>
                        </a:path>
                        <a:path w="5303520" h="2194560" fill="none" stroke="0" extrusionOk="0">
                          <a:moveTo>
                            <a:pt x="0" y="495861"/>
                          </a:moveTo>
                          <a:cubicBezTo>
                            <a:pt x="23043" y="175911"/>
                            <a:pt x="269894" y="-18681"/>
                            <a:pt x="495861" y="0"/>
                          </a:cubicBezTo>
                          <a:cubicBezTo>
                            <a:pt x="702865" y="-15507"/>
                            <a:pt x="795052" y="3410"/>
                            <a:pt x="1068714" y="0"/>
                          </a:cubicBezTo>
                          <a:cubicBezTo>
                            <a:pt x="1331866" y="-3766"/>
                            <a:pt x="1357118" y="16619"/>
                            <a:pt x="1598449" y="0"/>
                          </a:cubicBezTo>
                          <a:cubicBezTo>
                            <a:pt x="1840694" y="-20327"/>
                            <a:pt x="1894216" y="-12872"/>
                            <a:pt x="2085067" y="0"/>
                          </a:cubicBezTo>
                          <a:cubicBezTo>
                            <a:pt x="2272440" y="8450"/>
                            <a:pt x="2426658" y="30034"/>
                            <a:pt x="2614802" y="0"/>
                          </a:cubicBezTo>
                          <a:cubicBezTo>
                            <a:pt x="2803964" y="-18449"/>
                            <a:pt x="2970085" y="2957"/>
                            <a:pt x="3230773" y="0"/>
                          </a:cubicBezTo>
                          <a:cubicBezTo>
                            <a:pt x="3467261" y="-2021"/>
                            <a:pt x="3610626" y="-2150"/>
                            <a:pt x="3717390" y="0"/>
                          </a:cubicBezTo>
                          <a:cubicBezTo>
                            <a:pt x="3844196" y="24078"/>
                            <a:pt x="4031689" y="37142"/>
                            <a:pt x="4204007" y="0"/>
                          </a:cubicBezTo>
                          <a:cubicBezTo>
                            <a:pt x="4324573" y="15"/>
                            <a:pt x="4541279" y="45083"/>
                            <a:pt x="4807659" y="0"/>
                          </a:cubicBezTo>
                          <a:cubicBezTo>
                            <a:pt x="5150127" y="-16794"/>
                            <a:pt x="5300471" y="264316"/>
                            <a:pt x="5303520" y="495861"/>
                          </a:cubicBezTo>
                          <a:cubicBezTo>
                            <a:pt x="5292821" y="774283"/>
                            <a:pt x="5298695" y="797860"/>
                            <a:pt x="5303520" y="1061195"/>
                          </a:cubicBezTo>
                          <a:cubicBezTo>
                            <a:pt x="5338810" y="1330218"/>
                            <a:pt x="5296466" y="1460786"/>
                            <a:pt x="5303520" y="1698699"/>
                          </a:cubicBezTo>
                          <a:cubicBezTo>
                            <a:pt x="5355907" y="1883394"/>
                            <a:pt x="5108657" y="2164373"/>
                            <a:pt x="4807659" y="2194560"/>
                          </a:cubicBezTo>
                          <a:cubicBezTo>
                            <a:pt x="4671131" y="2219378"/>
                            <a:pt x="4550670" y="2179381"/>
                            <a:pt x="4321042" y="2194560"/>
                          </a:cubicBezTo>
                          <a:cubicBezTo>
                            <a:pt x="4113182" y="2221707"/>
                            <a:pt x="3839722" y="2179204"/>
                            <a:pt x="3618835" y="2194560"/>
                          </a:cubicBezTo>
                          <a:cubicBezTo>
                            <a:pt x="3328042" y="2171750"/>
                            <a:pt x="3227686" y="2182104"/>
                            <a:pt x="3002864" y="2194560"/>
                          </a:cubicBezTo>
                          <a:cubicBezTo>
                            <a:pt x="2783630" y="2201662"/>
                            <a:pt x="2437827" y="2174755"/>
                            <a:pt x="2300656" y="2194560"/>
                          </a:cubicBezTo>
                          <a:cubicBezTo>
                            <a:pt x="2148861" y="2224634"/>
                            <a:pt x="1979203" y="2211367"/>
                            <a:pt x="1770921" y="2194560"/>
                          </a:cubicBezTo>
                          <a:cubicBezTo>
                            <a:pt x="1505547" y="2199108"/>
                            <a:pt x="1300277" y="2217089"/>
                            <a:pt x="1068714" y="2194560"/>
                          </a:cubicBezTo>
                          <a:cubicBezTo>
                            <a:pt x="818214" y="2228306"/>
                            <a:pt x="747929" y="2211293"/>
                            <a:pt x="495861" y="2194560"/>
                          </a:cubicBezTo>
                          <a:cubicBezTo>
                            <a:pt x="138321" y="2160218"/>
                            <a:pt x="13065" y="1996669"/>
                            <a:pt x="0" y="1698699"/>
                          </a:cubicBezTo>
                          <a:cubicBezTo>
                            <a:pt x="16582" y="1544083"/>
                            <a:pt x="-20418" y="1266176"/>
                            <a:pt x="0" y="1109308"/>
                          </a:cubicBezTo>
                          <a:cubicBezTo>
                            <a:pt x="21784" y="939874"/>
                            <a:pt x="-18982" y="671280"/>
                            <a:pt x="0" y="495861"/>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endParaRPr>
            </a:p>
          </p:txBody>
        </p:sp>
        <p:sp>
          <p:nvSpPr>
            <p:cNvPr id="4" name="Hộp Văn bản 107">
              <a:extLst>
                <a:ext uri="{FF2B5EF4-FFF2-40B4-BE49-F238E27FC236}">
                  <a16:creationId xmlns:a16="http://schemas.microsoft.com/office/drawing/2014/main" id="{F32EACC3-9A96-5E5C-7AFF-AA5D28B696BC}"/>
                </a:ext>
              </a:extLst>
            </p:cNvPr>
            <p:cNvSpPr txBox="1"/>
            <p:nvPr/>
          </p:nvSpPr>
          <p:spPr>
            <a:xfrm>
              <a:off x="476545" y="1340630"/>
              <a:ext cx="5196371" cy="1715662"/>
            </a:xfrm>
            <a:prstGeom prst="rect">
              <a:avLst/>
            </a:prstGeom>
            <a:noFill/>
          </p:spPr>
          <p:txBody>
            <a:bodyPr wrap="square" rtlCol="0">
              <a:spAutoFit/>
            </a:bodyPr>
            <a:lstStyle/>
            <a:p>
              <a:pPr algn="just">
                <a:lnSpc>
                  <a:spcPts val="2500"/>
                </a:lnSpc>
              </a:pPr>
              <a:r>
                <a:rPr lang="vi-VN" sz="2800">
                  <a:ln>
                    <a:solidFill>
                      <a:sysClr val="windowText" lastClr="000000"/>
                    </a:solidFill>
                  </a:ln>
                  <a:latin typeface="UTM Duepuntozero" panose="02040603050506020204" pitchFamily="18" charset="0"/>
                </a:rPr>
                <a:t>Phiếu số 1:</a:t>
              </a:r>
            </a:p>
            <a:p>
              <a:pPr marL="457200" indent="-457200" algn="just">
                <a:lnSpc>
                  <a:spcPts val="2500"/>
                </a:lnSpc>
                <a:buFontTx/>
                <a:buChar char="-"/>
              </a:pPr>
              <a:r>
                <a:rPr lang="vi-VN" sz="2800">
                  <a:ln>
                    <a:solidFill>
                      <a:sysClr val="windowText" lastClr="000000"/>
                    </a:solidFill>
                  </a:ln>
                  <a:latin typeface="UTM Duepuntozero" panose="02040603050506020204" pitchFamily="18" charset="0"/>
                </a:rPr>
                <a:t>Đọc đoạn từ đầu đến “rung bờm gió”</a:t>
              </a:r>
            </a:p>
            <a:p>
              <a:pPr marL="457200" indent="-457200" algn="just">
                <a:lnSpc>
                  <a:spcPts val="2500"/>
                </a:lnSpc>
                <a:buFontTx/>
                <a:buChar char="-"/>
              </a:pPr>
              <a:r>
                <a:rPr lang="vi-VN" sz="2800">
                  <a:ln>
                    <a:solidFill>
                      <a:sysClr val="windowText" lastClr="000000"/>
                    </a:solidFill>
                  </a:ln>
                  <a:latin typeface="UTM Duepuntozero" panose="02040603050506020204" pitchFamily="18" charset="0"/>
                </a:rPr>
                <a:t>Trả lời câu hỏi: </a:t>
              </a:r>
              <a:r>
                <a:rPr lang="vi-VN" sz="2800" b="1">
                  <a:solidFill>
                    <a:srgbClr val="FF0000"/>
                  </a:solidFill>
                  <a:latin typeface="UTM Duepuntozero" panose="02040603050506020204" pitchFamily="18" charset="0"/>
                </a:rPr>
                <a:t>Những âm</a:t>
              </a:r>
              <a:r>
                <a:rPr lang="en-US" sz="2800" b="1">
                  <a:solidFill>
                    <a:srgbClr val="FF0000"/>
                  </a:solidFill>
                  <a:latin typeface="UTM Duepuntozero" panose="02040603050506020204" pitchFamily="18" charset="0"/>
                </a:rPr>
                <a:t> </a:t>
              </a:r>
              <a:r>
                <a:rPr lang="vi-VN" sz="2800" b="1">
                  <a:solidFill>
                    <a:srgbClr val="FF0000"/>
                  </a:solidFill>
                  <a:latin typeface="UTM Duepuntozero" panose="02040603050506020204" pitchFamily="18" charset="0"/>
                </a:rPr>
                <a:t>thanh trong khổ thơ đầu gợi tả điều gì?</a:t>
              </a:r>
              <a:endParaRPr lang="en-US" sz="2800" b="1" dirty="0">
                <a:solidFill>
                  <a:srgbClr val="FF0000"/>
                </a:solidFill>
                <a:latin typeface="UTM Duepuntozero" panose="02040603050506020204" pitchFamily="18" charset="0"/>
              </a:endParaRPr>
            </a:p>
          </p:txBody>
        </p:sp>
      </p:grpSp>
      <p:grpSp>
        <p:nvGrpSpPr>
          <p:cNvPr id="5" name="Group 4">
            <a:extLst>
              <a:ext uri="{FF2B5EF4-FFF2-40B4-BE49-F238E27FC236}">
                <a16:creationId xmlns:a16="http://schemas.microsoft.com/office/drawing/2014/main" id="{CC647AA3-5145-15BA-5B9D-22E66780398A}"/>
              </a:ext>
            </a:extLst>
          </p:cNvPr>
          <p:cNvGrpSpPr/>
          <p:nvPr/>
        </p:nvGrpSpPr>
        <p:grpSpPr>
          <a:xfrm>
            <a:off x="463254" y="4265748"/>
            <a:ext cx="5303520" cy="2215826"/>
            <a:chOff x="432384" y="3805052"/>
            <a:chExt cx="5303520" cy="2215825"/>
          </a:xfrm>
        </p:grpSpPr>
        <p:sp>
          <p:nvSpPr>
            <p:cNvPr id="6" name="Rectangle: Rounded Corners 11">
              <a:extLst>
                <a:ext uri="{FF2B5EF4-FFF2-40B4-BE49-F238E27FC236}">
                  <a16:creationId xmlns:a16="http://schemas.microsoft.com/office/drawing/2014/main" id="{BEC6F613-51F3-5B35-8D7D-A03283E86513}"/>
                </a:ext>
              </a:extLst>
            </p:cNvPr>
            <p:cNvSpPr/>
            <p:nvPr/>
          </p:nvSpPr>
          <p:spPr>
            <a:xfrm>
              <a:off x="432384" y="3805052"/>
              <a:ext cx="5303520" cy="2194560"/>
            </a:xfrm>
            <a:custGeom>
              <a:avLst/>
              <a:gdLst>
                <a:gd name="connsiteX0" fmla="*/ 0 w 5303520"/>
                <a:gd name="connsiteY0" fmla="*/ 495860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0 h 2194560"/>
                <a:gd name="connsiteX11" fmla="*/ 5303520 w 5303520"/>
                <a:gd name="connsiteY11" fmla="*/ 1061194 h 2194560"/>
                <a:gd name="connsiteX12" fmla="*/ 5303520 w 5303520"/>
                <a:gd name="connsiteY12" fmla="*/ 1698698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8 h 2194560"/>
                <a:gd name="connsiteX22" fmla="*/ 0 w 5303520"/>
                <a:gd name="connsiteY22" fmla="*/ 1109307 h 2194560"/>
                <a:gd name="connsiteX23" fmla="*/ 0 w 5303520"/>
                <a:gd name="connsiteY23" fmla="*/ 495860 h 2194560"/>
                <a:gd name="connsiteX0" fmla="*/ 0 w 5303520"/>
                <a:gd name="connsiteY0" fmla="*/ 495860 h 2194560"/>
                <a:gd name="connsiteX1" fmla="*/ 495861 w 5303520"/>
                <a:gd name="connsiteY1" fmla="*/ 0 h 2194560"/>
                <a:gd name="connsiteX2" fmla="*/ 1025596 w 5303520"/>
                <a:gd name="connsiteY2" fmla="*/ 0 h 2194560"/>
                <a:gd name="connsiteX3" fmla="*/ 1598449 w 5303520"/>
                <a:gd name="connsiteY3" fmla="*/ 0 h 2194560"/>
                <a:gd name="connsiteX4" fmla="*/ 2085067 w 5303520"/>
                <a:gd name="connsiteY4" fmla="*/ 0 h 2194560"/>
                <a:gd name="connsiteX5" fmla="*/ 2744156 w 5303520"/>
                <a:gd name="connsiteY5" fmla="*/ 0 h 2194560"/>
                <a:gd name="connsiteX6" fmla="*/ 3230773 w 5303520"/>
                <a:gd name="connsiteY6" fmla="*/ 0 h 2194560"/>
                <a:gd name="connsiteX7" fmla="*/ 3846744 w 5303520"/>
                <a:gd name="connsiteY7" fmla="*/ 0 h 2194560"/>
                <a:gd name="connsiteX8" fmla="*/ 4807659 w 5303520"/>
                <a:gd name="connsiteY8" fmla="*/ 0 h 2194560"/>
                <a:gd name="connsiteX9" fmla="*/ 5303520 w 5303520"/>
                <a:gd name="connsiteY9" fmla="*/ 495860 h 2194560"/>
                <a:gd name="connsiteX10" fmla="*/ 5303520 w 5303520"/>
                <a:gd name="connsiteY10" fmla="*/ 1097279 h 2194560"/>
                <a:gd name="connsiteX11" fmla="*/ 5303520 w 5303520"/>
                <a:gd name="connsiteY11" fmla="*/ 1698698 h 2194560"/>
                <a:gd name="connsiteX12" fmla="*/ 4807659 w 5303520"/>
                <a:gd name="connsiteY12" fmla="*/ 2194560 h 2194560"/>
                <a:gd name="connsiteX13" fmla="*/ 4148570 w 5303520"/>
                <a:gd name="connsiteY13" fmla="*/ 2194560 h 2194560"/>
                <a:gd name="connsiteX14" fmla="*/ 3575717 w 5303520"/>
                <a:gd name="connsiteY14" fmla="*/ 2194560 h 2194560"/>
                <a:gd name="connsiteX15" fmla="*/ 3002864 w 5303520"/>
                <a:gd name="connsiteY15" fmla="*/ 2194560 h 2194560"/>
                <a:gd name="connsiteX16" fmla="*/ 2473128 w 5303520"/>
                <a:gd name="connsiteY16" fmla="*/ 2194560 h 2194560"/>
                <a:gd name="connsiteX17" fmla="*/ 1900275 w 5303520"/>
                <a:gd name="connsiteY17" fmla="*/ 2194560 h 2194560"/>
                <a:gd name="connsiteX18" fmla="*/ 1241186 w 5303520"/>
                <a:gd name="connsiteY18" fmla="*/ 2194560 h 2194560"/>
                <a:gd name="connsiteX19" fmla="*/ 495861 w 5303520"/>
                <a:gd name="connsiteY19" fmla="*/ 2194560 h 2194560"/>
                <a:gd name="connsiteX20" fmla="*/ 0 w 5303520"/>
                <a:gd name="connsiteY20" fmla="*/ 1698698 h 2194560"/>
                <a:gd name="connsiteX21" fmla="*/ 0 w 5303520"/>
                <a:gd name="connsiteY21" fmla="*/ 1073222 h 2194560"/>
                <a:gd name="connsiteX22" fmla="*/ 0 w 5303520"/>
                <a:gd name="connsiteY22" fmla="*/ 495860 h 2194560"/>
                <a:gd name="connsiteX0" fmla="*/ 0 w 5303520"/>
                <a:gd name="connsiteY0" fmla="*/ 495860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0 h 2194560"/>
                <a:gd name="connsiteX11" fmla="*/ 5303520 w 5303520"/>
                <a:gd name="connsiteY11" fmla="*/ 1061194 h 2194560"/>
                <a:gd name="connsiteX12" fmla="*/ 5303520 w 5303520"/>
                <a:gd name="connsiteY12" fmla="*/ 1698698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8 h 2194560"/>
                <a:gd name="connsiteX22" fmla="*/ 0 w 5303520"/>
                <a:gd name="connsiteY22" fmla="*/ 1109307 h 2194560"/>
                <a:gd name="connsiteX23" fmla="*/ 0 w 5303520"/>
                <a:gd name="connsiteY23" fmla="*/ 49586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0"/>
                  </a:moveTo>
                  <a:cubicBezTo>
                    <a:pt x="27086" y="195207"/>
                    <a:pt x="332190" y="-25958"/>
                    <a:pt x="495861" y="0"/>
                  </a:cubicBezTo>
                  <a:cubicBezTo>
                    <a:pt x="639872" y="-27541"/>
                    <a:pt x="808937" y="4642"/>
                    <a:pt x="1068714" y="0"/>
                  </a:cubicBezTo>
                  <a:cubicBezTo>
                    <a:pt x="1337302" y="4172"/>
                    <a:pt x="1354854" y="23785"/>
                    <a:pt x="1598449" y="0"/>
                  </a:cubicBezTo>
                  <a:cubicBezTo>
                    <a:pt x="1829934" y="-27678"/>
                    <a:pt x="1887617" y="-5460"/>
                    <a:pt x="2085067" y="0"/>
                  </a:cubicBezTo>
                  <a:cubicBezTo>
                    <a:pt x="2293944" y="-5147"/>
                    <a:pt x="2423735" y="43617"/>
                    <a:pt x="2614802" y="0"/>
                  </a:cubicBezTo>
                  <a:cubicBezTo>
                    <a:pt x="2805348" y="-16888"/>
                    <a:pt x="2967112" y="-16704"/>
                    <a:pt x="3230773" y="0"/>
                  </a:cubicBezTo>
                  <a:cubicBezTo>
                    <a:pt x="3505528" y="-7017"/>
                    <a:pt x="3606844" y="-28322"/>
                    <a:pt x="3717390" y="0"/>
                  </a:cubicBezTo>
                  <a:cubicBezTo>
                    <a:pt x="3847498" y="19127"/>
                    <a:pt x="4038396" y="-36674"/>
                    <a:pt x="4204007" y="0"/>
                  </a:cubicBezTo>
                  <a:cubicBezTo>
                    <a:pt x="4384159" y="-39604"/>
                    <a:pt x="4537443" y="16002"/>
                    <a:pt x="4807659" y="0"/>
                  </a:cubicBezTo>
                  <a:cubicBezTo>
                    <a:pt x="5081624" y="-13952"/>
                    <a:pt x="5299640" y="254963"/>
                    <a:pt x="5303520" y="495860"/>
                  </a:cubicBezTo>
                  <a:cubicBezTo>
                    <a:pt x="5293092" y="770802"/>
                    <a:pt x="5294201" y="794501"/>
                    <a:pt x="5303520" y="1061194"/>
                  </a:cubicBezTo>
                  <a:cubicBezTo>
                    <a:pt x="5333745" y="1308069"/>
                    <a:pt x="5286153" y="1466548"/>
                    <a:pt x="5303520" y="1698698"/>
                  </a:cubicBezTo>
                  <a:cubicBezTo>
                    <a:pt x="5356975" y="1909835"/>
                    <a:pt x="5083638" y="2101166"/>
                    <a:pt x="4807659" y="2194560"/>
                  </a:cubicBezTo>
                  <a:cubicBezTo>
                    <a:pt x="4668354" y="2203716"/>
                    <a:pt x="4554941" y="2151899"/>
                    <a:pt x="4321042" y="2194560"/>
                  </a:cubicBezTo>
                  <a:cubicBezTo>
                    <a:pt x="4161236" y="2227878"/>
                    <a:pt x="3822790" y="2159303"/>
                    <a:pt x="3618835" y="2194560"/>
                  </a:cubicBezTo>
                  <a:cubicBezTo>
                    <a:pt x="3409143" y="2179458"/>
                    <a:pt x="3118296" y="2215983"/>
                    <a:pt x="3002864" y="2194560"/>
                  </a:cubicBezTo>
                  <a:cubicBezTo>
                    <a:pt x="2741143" y="2178893"/>
                    <a:pt x="2411395" y="2145355"/>
                    <a:pt x="2300656" y="2194560"/>
                  </a:cubicBezTo>
                  <a:cubicBezTo>
                    <a:pt x="2147527" y="2189683"/>
                    <a:pt x="2000029" y="2211116"/>
                    <a:pt x="1770921" y="2194560"/>
                  </a:cubicBezTo>
                  <a:cubicBezTo>
                    <a:pt x="1524689" y="2218935"/>
                    <a:pt x="1298421" y="2160654"/>
                    <a:pt x="1068714" y="2194560"/>
                  </a:cubicBezTo>
                  <a:cubicBezTo>
                    <a:pt x="812908" y="2196509"/>
                    <a:pt x="718745" y="2181169"/>
                    <a:pt x="495861" y="2194560"/>
                  </a:cubicBezTo>
                  <a:cubicBezTo>
                    <a:pt x="151359" y="2094923"/>
                    <a:pt x="23114" y="1967239"/>
                    <a:pt x="0" y="1698698"/>
                  </a:cubicBezTo>
                  <a:cubicBezTo>
                    <a:pt x="12592" y="1542088"/>
                    <a:pt x="-5708" y="1268522"/>
                    <a:pt x="0" y="1109307"/>
                  </a:cubicBezTo>
                  <a:cubicBezTo>
                    <a:pt x="20700" y="958254"/>
                    <a:pt x="43014" y="675719"/>
                    <a:pt x="0" y="495860"/>
                  </a:cubicBezTo>
                  <a:close/>
                </a:path>
                <a:path w="5303520" h="2194560" stroke="0" extrusionOk="0">
                  <a:moveTo>
                    <a:pt x="0" y="495860"/>
                  </a:moveTo>
                  <a:cubicBezTo>
                    <a:pt x="-32137" y="211805"/>
                    <a:pt x="206963" y="-2341"/>
                    <a:pt x="495861" y="0"/>
                  </a:cubicBezTo>
                  <a:cubicBezTo>
                    <a:pt x="652048" y="13802"/>
                    <a:pt x="886318" y="6581"/>
                    <a:pt x="1025596" y="0"/>
                  </a:cubicBezTo>
                  <a:cubicBezTo>
                    <a:pt x="1137347" y="7707"/>
                    <a:pt x="1453796" y="22839"/>
                    <a:pt x="1598449" y="0"/>
                  </a:cubicBezTo>
                  <a:cubicBezTo>
                    <a:pt x="1699453" y="17484"/>
                    <a:pt x="1886762" y="1138"/>
                    <a:pt x="2085067" y="0"/>
                  </a:cubicBezTo>
                  <a:cubicBezTo>
                    <a:pt x="2271596" y="21729"/>
                    <a:pt x="2483037" y="-32588"/>
                    <a:pt x="2744156" y="0"/>
                  </a:cubicBezTo>
                  <a:cubicBezTo>
                    <a:pt x="2993221" y="22966"/>
                    <a:pt x="3099932" y="-37391"/>
                    <a:pt x="3230773" y="0"/>
                  </a:cubicBezTo>
                  <a:cubicBezTo>
                    <a:pt x="3400393" y="26407"/>
                    <a:pt x="3669486" y="-1097"/>
                    <a:pt x="3846744" y="0"/>
                  </a:cubicBezTo>
                  <a:cubicBezTo>
                    <a:pt x="4090928" y="9492"/>
                    <a:pt x="4627934" y="21269"/>
                    <a:pt x="4807659" y="0"/>
                  </a:cubicBezTo>
                  <a:cubicBezTo>
                    <a:pt x="5084351" y="23849"/>
                    <a:pt x="5281231" y="256732"/>
                    <a:pt x="5303520" y="495860"/>
                  </a:cubicBezTo>
                  <a:cubicBezTo>
                    <a:pt x="5270240" y="663092"/>
                    <a:pt x="5310730" y="953703"/>
                    <a:pt x="5303520" y="1097279"/>
                  </a:cubicBezTo>
                  <a:cubicBezTo>
                    <a:pt x="5335613" y="1223804"/>
                    <a:pt x="5311052" y="1554017"/>
                    <a:pt x="5303520" y="1698698"/>
                  </a:cubicBezTo>
                  <a:cubicBezTo>
                    <a:pt x="5318053" y="2014675"/>
                    <a:pt x="5061295" y="2153428"/>
                    <a:pt x="4807659" y="2194560"/>
                  </a:cubicBezTo>
                  <a:cubicBezTo>
                    <a:pt x="4584301" y="2179081"/>
                    <a:pt x="4456922" y="2134056"/>
                    <a:pt x="4148570" y="2194560"/>
                  </a:cubicBezTo>
                  <a:cubicBezTo>
                    <a:pt x="3827632" y="2192411"/>
                    <a:pt x="3716663" y="2190986"/>
                    <a:pt x="3575717" y="2194560"/>
                  </a:cubicBezTo>
                  <a:cubicBezTo>
                    <a:pt x="3435652" y="2200267"/>
                    <a:pt x="3133927" y="2226012"/>
                    <a:pt x="3002864" y="2194560"/>
                  </a:cubicBezTo>
                  <a:cubicBezTo>
                    <a:pt x="2810029" y="2205955"/>
                    <a:pt x="2646852" y="2218541"/>
                    <a:pt x="2473128" y="2194560"/>
                  </a:cubicBezTo>
                  <a:cubicBezTo>
                    <a:pt x="2239719" y="2165829"/>
                    <a:pt x="2042399" y="2175312"/>
                    <a:pt x="1900275" y="2194560"/>
                  </a:cubicBezTo>
                  <a:cubicBezTo>
                    <a:pt x="1685208" y="2168630"/>
                    <a:pt x="1378986" y="2191662"/>
                    <a:pt x="1241186" y="2194560"/>
                  </a:cubicBezTo>
                  <a:cubicBezTo>
                    <a:pt x="1128793" y="2216453"/>
                    <a:pt x="808608" y="2199991"/>
                    <a:pt x="495861" y="2194560"/>
                  </a:cubicBezTo>
                  <a:cubicBezTo>
                    <a:pt x="306686" y="2239834"/>
                    <a:pt x="84128" y="2092376"/>
                    <a:pt x="0" y="1698698"/>
                  </a:cubicBezTo>
                  <a:cubicBezTo>
                    <a:pt x="-13721" y="1573344"/>
                    <a:pt x="14560" y="1392884"/>
                    <a:pt x="0" y="1073222"/>
                  </a:cubicBezTo>
                  <a:cubicBezTo>
                    <a:pt x="-4516" y="801130"/>
                    <a:pt x="45770" y="748214"/>
                    <a:pt x="0" y="495860"/>
                  </a:cubicBezTo>
                  <a:close/>
                </a:path>
                <a:path w="5303520" h="2194560" fill="none" stroke="0" extrusionOk="0">
                  <a:moveTo>
                    <a:pt x="0" y="495860"/>
                  </a:moveTo>
                  <a:cubicBezTo>
                    <a:pt x="39060" y="172183"/>
                    <a:pt x="295042" y="-47574"/>
                    <a:pt x="495861" y="0"/>
                  </a:cubicBezTo>
                  <a:cubicBezTo>
                    <a:pt x="718744" y="-30254"/>
                    <a:pt x="814775" y="15127"/>
                    <a:pt x="1068714" y="0"/>
                  </a:cubicBezTo>
                  <a:cubicBezTo>
                    <a:pt x="1330484" y="-4069"/>
                    <a:pt x="1356826" y="22734"/>
                    <a:pt x="1598449" y="0"/>
                  </a:cubicBezTo>
                  <a:cubicBezTo>
                    <a:pt x="1837220" y="-14160"/>
                    <a:pt x="1891773" y="-11435"/>
                    <a:pt x="2085067" y="0"/>
                  </a:cubicBezTo>
                  <a:cubicBezTo>
                    <a:pt x="2292790" y="30347"/>
                    <a:pt x="2414636" y="53051"/>
                    <a:pt x="2614802" y="0"/>
                  </a:cubicBezTo>
                  <a:cubicBezTo>
                    <a:pt x="2833103" y="-18281"/>
                    <a:pt x="2948542" y="-1529"/>
                    <a:pt x="3230773" y="0"/>
                  </a:cubicBezTo>
                  <a:cubicBezTo>
                    <a:pt x="3456456" y="-1075"/>
                    <a:pt x="3618232" y="-9637"/>
                    <a:pt x="3717390" y="0"/>
                  </a:cubicBezTo>
                  <a:cubicBezTo>
                    <a:pt x="3832805" y="33156"/>
                    <a:pt x="4042471" y="52672"/>
                    <a:pt x="4204007" y="0"/>
                  </a:cubicBezTo>
                  <a:cubicBezTo>
                    <a:pt x="4323689" y="17707"/>
                    <a:pt x="4529249" y="73735"/>
                    <a:pt x="4807659" y="0"/>
                  </a:cubicBezTo>
                  <a:cubicBezTo>
                    <a:pt x="5203757" y="-14844"/>
                    <a:pt x="5310886" y="290896"/>
                    <a:pt x="5303520" y="495860"/>
                  </a:cubicBezTo>
                  <a:cubicBezTo>
                    <a:pt x="5294233" y="778422"/>
                    <a:pt x="5298397" y="796254"/>
                    <a:pt x="5303520" y="1061194"/>
                  </a:cubicBezTo>
                  <a:cubicBezTo>
                    <a:pt x="5330016" y="1331065"/>
                    <a:pt x="5269187" y="1471799"/>
                    <a:pt x="5303520" y="1698698"/>
                  </a:cubicBezTo>
                  <a:cubicBezTo>
                    <a:pt x="5342459" y="1886978"/>
                    <a:pt x="5073854" y="2126259"/>
                    <a:pt x="4807659" y="2194560"/>
                  </a:cubicBezTo>
                  <a:cubicBezTo>
                    <a:pt x="4658250" y="2242138"/>
                    <a:pt x="4576590" y="2168412"/>
                    <a:pt x="4321042" y="2194560"/>
                  </a:cubicBezTo>
                  <a:cubicBezTo>
                    <a:pt x="4073073" y="2211868"/>
                    <a:pt x="3827217" y="2169486"/>
                    <a:pt x="3618835" y="2194560"/>
                  </a:cubicBezTo>
                  <a:cubicBezTo>
                    <a:pt x="3314748" y="2169921"/>
                    <a:pt x="3210059" y="2185032"/>
                    <a:pt x="3002864" y="2194560"/>
                  </a:cubicBezTo>
                  <a:cubicBezTo>
                    <a:pt x="2755008" y="2215188"/>
                    <a:pt x="2448452" y="2152841"/>
                    <a:pt x="2300656" y="2194560"/>
                  </a:cubicBezTo>
                  <a:cubicBezTo>
                    <a:pt x="2139706" y="2221743"/>
                    <a:pt x="1972948" y="2206859"/>
                    <a:pt x="1770921" y="2194560"/>
                  </a:cubicBezTo>
                  <a:cubicBezTo>
                    <a:pt x="1462385" y="2223366"/>
                    <a:pt x="1288327" y="2204237"/>
                    <a:pt x="1068714" y="2194560"/>
                  </a:cubicBezTo>
                  <a:cubicBezTo>
                    <a:pt x="820818" y="2219351"/>
                    <a:pt x="735233" y="2202240"/>
                    <a:pt x="495861" y="2194560"/>
                  </a:cubicBezTo>
                  <a:cubicBezTo>
                    <a:pt x="164699" y="2190366"/>
                    <a:pt x="-19574" y="2023887"/>
                    <a:pt x="0" y="1698698"/>
                  </a:cubicBezTo>
                  <a:cubicBezTo>
                    <a:pt x="11538" y="1533052"/>
                    <a:pt x="-22406" y="1284003"/>
                    <a:pt x="0" y="1109307"/>
                  </a:cubicBezTo>
                  <a:cubicBezTo>
                    <a:pt x="40695" y="954468"/>
                    <a:pt x="-21913" y="711384"/>
                    <a:pt x="0" y="495860"/>
                  </a:cubicBezTo>
                  <a:close/>
                </a:path>
                <a:path w="5303520" h="2194560" fill="none" stroke="0" extrusionOk="0">
                  <a:moveTo>
                    <a:pt x="0" y="495860"/>
                  </a:moveTo>
                  <a:cubicBezTo>
                    <a:pt x="17556" y="218964"/>
                    <a:pt x="330804" y="-2290"/>
                    <a:pt x="495861" y="0"/>
                  </a:cubicBezTo>
                  <a:cubicBezTo>
                    <a:pt x="675112" y="-45785"/>
                    <a:pt x="774420" y="12333"/>
                    <a:pt x="1068714" y="0"/>
                  </a:cubicBezTo>
                  <a:cubicBezTo>
                    <a:pt x="1336084" y="1674"/>
                    <a:pt x="1357208" y="19833"/>
                    <a:pt x="1598449" y="0"/>
                  </a:cubicBezTo>
                  <a:cubicBezTo>
                    <a:pt x="1837007" y="-25530"/>
                    <a:pt x="1890599" y="-13571"/>
                    <a:pt x="2085067" y="0"/>
                  </a:cubicBezTo>
                  <a:cubicBezTo>
                    <a:pt x="2228696" y="-13755"/>
                    <a:pt x="2419026" y="39909"/>
                    <a:pt x="2614802" y="0"/>
                  </a:cubicBezTo>
                  <a:cubicBezTo>
                    <a:pt x="2826236" y="-13998"/>
                    <a:pt x="2956459" y="-14209"/>
                    <a:pt x="3230773" y="0"/>
                  </a:cubicBezTo>
                  <a:cubicBezTo>
                    <a:pt x="3512395" y="4754"/>
                    <a:pt x="3613960" y="-13404"/>
                    <a:pt x="3717390" y="0"/>
                  </a:cubicBezTo>
                  <a:cubicBezTo>
                    <a:pt x="3867462" y="77072"/>
                    <a:pt x="4003362" y="13201"/>
                    <a:pt x="4204007" y="0"/>
                  </a:cubicBezTo>
                  <a:cubicBezTo>
                    <a:pt x="4333212" y="-11134"/>
                    <a:pt x="4557313" y="22552"/>
                    <a:pt x="4807659" y="0"/>
                  </a:cubicBezTo>
                  <a:cubicBezTo>
                    <a:pt x="5111670" y="-15605"/>
                    <a:pt x="5300556" y="262686"/>
                    <a:pt x="5303520" y="495860"/>
                  </a:cubicBezTo>
                  <a:cubicBezTo>
                    <a:pt x="5294718" y="770978"/>
                    <a:pt x="5291303" y="796199"/>
                    <a:pt x="5303520" y="1061194"/>
                  </a:cubicBezTo>
                  <a:cubicBezTo>
                    <a:pt x="5361180" y="1333366"/>
                    <a:pt x="5260463" y="1455160"/>
                    <a:pt x="5303520" y="1698698"/>
                  </a:cubicBezTo>
                  <a:cubicBezTo>
                    <a:pt x="5338918" y="1950814"/>
                    <a:pt x="5152878" y="2170757"/>
                    <a:pt x="4807659" y="2194560"/>
                  </a:cubicBezTo>
                  <a:cubicBezTo>
                    <a:pt x="4669342" y="2234856"/>
                    <a:pt x="4528707" y="2169580"/>
                    <a:pt x="4321042" y="2194560"/>
                  </a:cubicBezTo>
                  <a:cubicBezTo>
                    <a:pt x="4164625" y="2247395"/>
                    <a:pt x="3794913" y="2130099"/>
                    <a:pt x="3618835" y="2194560"/>
                  </a:cubicBezTo>
                  <a:cubicBezTo>
                    <a:pt x="3407751" y="2180607"/>
                    <a:pt x="3144624" y="2217044"/>
                    <a:pt x="3002864" y="2194560"/>
                  </a:cubicBezTo>
                  <a:cubicBezTo>
                    <a:pt x="2739503" y="2174914"/>
                    <a:pt x="2424361" y="2156956"/>
                    <a:pt x="2300656" y="2194560"/>
                  </a:cubicBezTo>
                  <a:cubicBezTo>
                    <a:pt x="2186559" y="2228840"/>
                    <a:pt x="1984064" y="2262242"/>
                    <a:pt x="1770921" y="2194560"/>
                  </a:cubicBezTo>
                  <a:cubicBezTo>
                    <a:pt x="1491315" y="2153126"/>
                    <a:pt x="1341952" y="2150902"/>
                    <a:pt x="1068714" y="2194560"/>
                  </a:cubicBezTo>
                  <a:cubicBezTo>
                    <a:pt x="824749" y="2202629"/>
                    <a:pt x="743125" y="2162967"/>
                    <a:pt x="495861" y="2194560"/>
                  </a:cubicBezTo>
                  <a:cubicBezTo>
                    <a:pt x="181980" y="2103317"/>
                    <a:pt x="30572" y="2000955"/>
                    <a:pt x="0" y="1698698"/>
                  </a:cubicBezTo>
                  <a:cubicBezTo>
                    <a:pt x="-20513" y="1512136"/>
                    <a:pt x="23509" y="1276438"/>
                    <a:pt x="0" y="1109307"/>
                  </a:cubicBezTo>
                  <a:cubicBezTo>
                    <a:pt x="2249" y="942441"/>
                    <a:pt x="-3952" y="705522"/>
                    <a:pt x="0" y="495860"/>
                  </a:cubicBezTo>
                  <a:close/>
                </a:path>
              </a:pathLst>
            </a:custGeom>
            <a:solidFill>
              <a:srgbClr val="CCFFCC"/>
            </a:solidFill>
            <a:ln w="38100">
              <a:solidFill>
                <a:srgbClr val="002060"/>
              </a:solidFill>
              <a:extLst>
                <a:ext uri="{C807C97D-BFC1-408E-A445-0C87EB9F89A2}">
                  <ask:lineSketchStyleProps xmlns:ask="http://schemas.microsoft.com/office/drawing/2018/sketchyshapes" sd="2475911327">
                    <a:custGeom>
                      <a:avLst/>
                      <a:gdLst>
                        <a:gd name="connsiteX0" fmla="*/ 0 w 5303520"/>
                        <a:gd name="connsiteY0" fmla="*/ 495861 h 2194561"/>
                        <a:gd name="connsiteX1" fmla="*/ 495861 w 5303520"/>
                        <a:gd name="connsiteY1" fmla="*/ 0 h 2194561"/>
                        <a:gd name="connsiteX2" fmla="*/ 1068714 w 5303520"/>
                        <a:gd name="connsiteY2" fmla="*/ 0 h 2194561"/>
                        <a:gd name="connsiteX3" fmla="*/ 1598449 w 5303520"/>
                        <a:gd name="connsiteY3" fmla="*/ 0 h 2194561"/>
                        <a:gd name="connsiteX4" fmla="*/ 2085067 w 5303520"/>
                        <a:gd name="connsiteY4" fmla="*/ 0 h 2194561"/>
                        <a:gd name="connsiteX5" fmla="*/ 2614802 w 5303520"/>
                        <a:gd name="connsiteY5" fmla="*/ 0 h 2194561"/>
                        <a:gd name="connsiteX6" fmla="*/ 3230773 w 5303520"/>
                        <a:gd name="connsiteY6" fmla="*/ 0 h 2194561"/>
                        <a:gd name="connsiteX7" fmla="*/ 3717390 w 5303520"/>
                        <a:gd name="connsiteY7" fmla="*/ 0 h 2194561"/>
                        <a:gd name="connsiteX8" fmla="*/ 4204007 w 5303520"/>
                        <a:gd name="connsiteY8" fmla="*/ 0 h 2194561"/>
                        <a:gd name="connsiteX9" fmla="*/ 4807659 w 5303520"/>
                        <a:gd name="connsiteY9" fmla="*/ 0 h 2194561"/>
                        <a:gd name="connsiteX10" fmla="*/ 5303520 w 5303520"/>
                        <a:gd name="connsiteY10" fmla="*/ 495861 h 2194561"/>
                        <a:gd name="connsiteX11" fmla="*/ 5303520 w 5303520"/>
                        <a:gd name="connsiteY11" fmla="*/ 1061195 h 2194561"/>
                        <a:gd name="connsiteX12" fmla="*/ 5303520 w 5303520"/>
                        <a:gd name="connsiteY12" fmla="*/ 1698699 h 2194561"/>
                        <a:gd name="connsiteX13" fmla="*/ 4807659 w 5303520"/>
                        <a:gd name="connsiteY13" fmla="*/ 2194561 h 2194561"/>
                        <a:gd name="connsiteX14" fmla="*/ 4321042 w 5303520"/>
                        <a:gd name="connsiteY14" fmla="*/ 2194561 h 2194561"/>
                        <a:gd name="connsiteX15" fmla="*/ 3618835 w 5303520"/>
                        <a:gd name="connsiteY15" fmla="*/ 2194561 h 2194561"/>
                        <a:gd name="connsiteX16" fmla="*/ 3002864 w 5303520"/>
                        <a:gd name="connsiteY16" fmla="*/ 2194561 h 2194561"/>
                        <a:gd name="connsiteX17" fmla="*/ 2300656 w 5303520"/>
                        <a:gd name="connsiteY17" fmla="*/ 2194561 h 2194561"/>
                        <a:gd name="connsiteX18" fmla="*/ 1770921 w 5303520"/>
                        <a:gd name="connsiteY18" fmla="*/ 2194561 h 2194561"/>
                        <a:gd name="connsiteX19" fmla="*/ 1068714 w 5303520"/>
                        <a:gd name="connsiteY19" fmla="*/ 2194561 h 2194561"/>
                        <a:gd name="connsiteX20" fmla="*/ 495861 w 5303520"/>
                        <a:gd name="connsiteY20" fmla="*/ 2194561 h 2194561"/>
                        <a:gd name="connsiteX21" fmla="*/ 0 w 5303520"/>
                        <a:gd name="connsiteY21" fmla="*/ 1698699 h 2194561"/>
                        <a:gd name="connsiteX22" fmla="*/ 0 w 5303520"/>
                        <a:gd name="connsiteY22" fmla="*/ 1109308 h 2194561"/>
                        <a:gd name="connsiteX23" fmla="*/ 0 w 5303520"/>
                        <a:gd name="connsiteY23" fmla="*/ 495861 h 2194561"/>
                        <a:gd name="connsiteX0" fmla="*/ 0 w 5303520"/>
                        <a:gd name="connsiteY0" fmla="*/ 495861 h 2194561"/>
                        <a:gd name="connsiteX1" fmla="*/ 495861 w 5303520"/>
                        <a:gd name="connsiteY1" fmla="*/ 0 h 2194561"/>
                        <a:gd name="connsiteX2" fmla="*/ 1025596 w 5303520"/>
                        <a:gd name="connsiteY2" fmla="*/ 0 h 2194561"/>
                        <a:gd name="connsiteX3" fmla="*/ 1598449 w 5303520"/>
                        <a:gd name="connsiteY3" fmla="*/ 0 h 2194561"/>
                        <a:gd name="connsiteX4" fmla="*/ 2085067 w 5303520"/>
                        <a:gd name="connsiteY4" fmla="*/ 0 h 2194561"/>
                        <a:gd name="connsiteX5" fmla="*/ 2744156 w 5303520"/>
                        <a:gd name="connsiteY5" fmla="*/ 0 h 2194561"/>
                        <a:gd name="connsiteX6" fmla="*/ 3230773 w 5303520"/>
                        <a:gd name="connsiteY6" fmla="*/ 0 h 2194561"/>
                        <a:gd name="connsiteX7" fmla="*/ 3846744 w 5303520"/>
                        <a:gd name="connsiteY7" fmla="*/ 0 h 2194561"/>
                        <a:gd name="connsiteX8" fmla="*/ 4807659 w 5303520"/>
                        <a:gd name="connsiteY8" fmla="*/ 0 h 2194561"/>
                        <a:gd name="connsiteX9" fmla="*/ 5303520 w 5303520"/>
                        <a:gd name="connsiteY9" fmla="*/ 495861 h 2194561"/>
                        <a:gd name="connsiteX10" fmla="*/ 5303520 w 5303520"/>
                        <a:gd name="connsiteY10" fmla="*/ 1097280 h 2194561"/>
                        <a:gd name="connsiteX11" fmla="*/ 5303520 w 5303520"/>
                        <a:gd name="connsiteY11" fmla="*/ 1698699 h 2194561"/>
                        <a:gd name="connsiteX12" fmla="*/ 4807659 w 5303520"/>
                        <a:gd name="connsiteY12" fmla="*/ 2194561 h 2194561"/>
                        <a:gd name="connsiteX13" fmla="*/ 4148570 w 5303520"/>
                        <a:gd name="connsiteY13" fmla="*/ 2194561 h 2194561"/>
                        <a:gd name="connsiteX14" fmla="*/ 3575717 w 5303520"/>
                        <a:gd name="connsiteY14" fmla="*/ 2194561 h 2194561"/>
                        <a:gd name="connsiteX15" fmla="*/ 3002864 w 5303520"/>
                        <a:gd name="connsiteY15" fmla="*/ 2194561 h 2194561"/>
                        <a:gd name="connsiteX16" fmla="*/ 2473128 w 5303520"/>
                        <a:gd name="connsiteY16" fmla="*/ 2194561 h 2194561"/>
                        <a:gd name="connsiteX17" fmla="*/ 1900275 w 5303520"/>
                        <a:gd name="connsiteY17" fmla="*/ 2194561 h 2194561"/>
                        <a:gd name="connsiteX18" fmla="*/ 1241186 w 5303520"/>
                        <a:gd name="connsiteY18" fmla="*/ 2194561 h 2194561"/>
                        <a:gd name="connsiteX19" fmla="*/ 495861 w 5303520"/>
                        <a:gd name="connsiteY19" fmla="*/ 2194561 h 2194561"/>
                        <a:gd name="connsiteX20" fmla="*/ 0 w 5303520"/>
                        <a:gd name="connsiteY20" fmla="*/ 1698699 h 2194561"/>
                        <a:gd name="connsiteX21" fmla="*/ 0 w 5303520"/>
                        <a:gd name="connsiteY21" fmla="*/ 1073223 h 2194561"/>
                        <a:gd name="connsiteX22" fmla="*/ 0 w 5303520"/>
                        <a:gd name="connsiteY22" fmla="*/ 495861 h 219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03520" h="2194561" fill="none" extrusionOk="0">
                          <a:moveTo>
                            <a:pt x="0" y="495861"/>
                          </a:moveTo>
                          <a:cubicBezTo>
                            <a:pt x="26647" y="209424"/>
                            <a:pt x="322072" y="-39229"/>
                            <a:pt x="495861" y="0"/>
                          </a:cubicBezTo>
                          <a:cubicBezTo>
                            <a:pt x="657304" y="-49219"/>
                            <a:pt x="804384" y="16784"/>
                            <a:pt x="1068714" y="0"/>
                          </a:cubicBezTo>
                          <a:cubicBezTo>
                            <a:pt x="1337042" y="1317"/>
                            <a:pt x="1353506" y="23671"/>
                            <a:pt x="1598449" y="0"/>
                          </a:cubicBezTo>
                          <a:cubicBezTo>
                            <a:pt x="1839916" y="-24850"/>
                            <a:pt x="1882422" y="-9741"/>
                            <a:pt x="2085067" y="0"/>
                          </a:cubicBezTo>
                          <a:cubicBezTo>
                            <a:pt x="2264053" y="-4170"/>
                            <a:pt x="2436488" y="25673"/>
                            <a:pt x="2614802" y="0"/>
                          </a:cubicBezTo>
                          <a:cubicBezTo>
                            <a:pt x="2817346" y="-16233"/>
                            <a:pt x="2954881" y="-17958"/>
                            <a:pt x="3230773" y="0"/>
                          </a:cubicBezTo>
                          <a:cubicBezTo>
                            <a:pt x="3515249" y="5075"/>
                            <a:pt x="3606059" y="-22910"/>
                            <a:pt x="3717390" y="0"/>
                          </a:cubicBezTo>
                          <a:cubicBezTo>
                            <a:pt x="3842201" y="57274"/>
                            <a:pt x="4038264" y="-7918"/>
                            <a:pt x="4204007" y="0"/>
                          </a:cubicBezTo>
                          <a:cubicBezTo>
                            <a:pt x="4358516" y="-31346"/>
                            <a:pt x="4565575" y="11964"/>
                            <a:pt x="4807659" y="0"/>
                          </a:cubicBezTo>
                          <a:cubicBezTo>
                            <a:pt x="5100836" y="-7814"/>
                            <a:pt x="5293895" y="254285"/>
                            <a:pt x="5303520" y="495861"/>
                          </a:cubicBezTo>
                          <a:cubicBezTo>
                            <a:pt x="5292965" y="769796"/>
                            <a:pt x="5296439" y="795490"/>
                            <a:pt x="5303520" y="1061195"/>
                          </a:cubicBezTo>
                          <a:cubicBezTo>
                            <a:pt x="5340860" y="1329799"/>
                            <a:pt x="5254042" y="1457407"/>
                            <a:pt x="5303520" y="1698699"/>
                          </a:cubicBezTo>
                          <a:cubicBezTo>
                            <a:pt x="5327196" y="1958500"/>
                            <a:pt x="5088323" y="2150282"/>
                            <a:pt x="4807659" y="2194561"/>
                          </a:cubicBezTo>
                          <a:cubicBezTo>
                            <a:pt x="4692722" y="2229416"/>
                            <a:pt x="4525120" y="2171855"/>
                            <a:pt x="4321042" y="2194561"/>
                          </a:cubicBezTo>
                          <a:cubicBezTo>
                            <a:pt x="4146206" y="2221274"/>
                            <a:pt x="3807956" y="2168136"/>
                            <a:pt x="3618835" y="2194561"/>
                          </a:cubicBezTo>
                          <a:cubicBezTo>
                            <a:pt x="3418075" y="2175010"/>
                            <a:pt x="3126097" y="2218227"/>
                            <a:pt x="3002864" y="2194561"/>
                          </a:cubicBezTo>
                          <a:cubicBezTo>
                            <a:pt x="2753518" y="2179424"/>
                            <a:pt x="2420988" y="2151101"/>
                            <a:pt x="2300656" y="2194561"/>
                          </a:cubicBezTo>
                          <a:cubicBezTo>
                            <a:pt x="2165317" y="2201565"/>
                            <a:pt x="1994301" y="2221444"/>
                            <a:pt x="1770921" y="2194561"/>
                          </a:cubicBezTo>
                          <a:cubicBezTo>
                            <a:pt x="1539411" y="2175774"/>
                            <a:pt x="1325852" y="2147344"/>
                            <a:pt x="1068714" y="2194561"/>
                          </a:cubicBezTo>
                          <a:cubicBezTo>
                            <a:pt x="808811" y="2211131"/>
                            <a:pt x="733702" y="2178830"/>
                            <a:pt x="495861" y="2194561"/>
                          </a:cubicBezTo>
                          <a:cubicBezTo>
                            <a:pt x="169361" y="2117199"/>
                            <a:pt x="32542" y="1995593"/>
                            <a:pt x="0" y="1698699"/>
                          </a:cubicBezTo>
                          <a:cubicBezTo>
                            <a:pt x="-6728" y="1518452"/>
                            <a:pt x="12757" y="1293142"/>
                            <a:pt x="0" y="1109308"/>
                          </a:cubicBezTo>
                          <a:cubicBezTo>
                            <a:pt x="15637" y="938590"/>
                            <a:pt x="14614" y="699638"/>
                            <a:pt x="0" y="495861"/>
                          </a:cubicBezTo>
                          <a:close/>
                        </a:path>
                        <a:path w="5303520" h="2194561" stroke="0" extrusionOk="0">
                          <a:moveTo>
                            <a:pt x="0" y="495861"/>
                          </a:moveTo>
                          <a:cubicBezTo>
                            <a:pt x="-57426" y="196701"/>
                            <a:pt x="214965" y="14499"/>
                            <a:pt x="495861" y="0"/>
                          </a:cubicBezTo>
                          <a:cubicBezTo>
                            <a:pt x="671099" y="7995"/>
                            <a:pt x="894331" y="7823"/>
                            <a:pt x="1025596" y="0"/>
                          </a:cubicBezTo>
                          <a:cubicBezTo>
                            <a:pt x="1137146" y="565"/>
                            <a:pt x="1459608" y="26650"/>
                            <a:pt x="1598449" y="0"/>
                          </a:cubicBezTo>
                          <a:cubicBezTo>
                            <a:pt x="1719703" y="-14246"/>
                            <a:pt x="1898069" y="-4406"/>
                            <a:pt x="2085067" y="0"/>
                          </a:cubicBezTo>
                          <a:cubicBezTo>
                            <a:pt x="2265416" y="25920"/>
                            <a:pt x="2497591" y="-50908"/>
                            <a:pt x="2744156" y="0"/>
                          </a:cubicBezTo>
                          <a:cubicBezTo>
                            <a:pt x="2993776" y="30321"/>
                            <a:pt x="3078586" y="-25794"/>
                            <a:pt x="3230773" y="0"/>
                          </a:cubicBezTo>
                          <a:cubicBezTo>
                            <a:pt x="3384529" y="43125"/>
                            <a:pt x="3677826" y="-27791"/>
                            <a:pt x="3846744" y="0"/>
                          </a:cubicBezTo>
                          <a:cubicBezTo>
                            <a:pt x="4036301" y="23770"/>
                            <a:pt x="4581254" y="28892"/>
                            <a:pt x="4807659" y="0"/>
                          </a:cubicBezTo>
                          <a:cubicBezTo>
                            <a:pt x="5069543" y="32942"/>
                            <a:pt x="5268513" y="253296"/>
                            <a:pt x="5303520" y="495861"/>
                          </a:cubicBezTo>
                          <a:cubicBezTo>
                            <a:pt x="5297136" y="664229"/>
                            <a:pt x="5295121" y="937912"/>
                            <a:pt x="5303520" y="1097280"/>
                          </a:cubicBezTo>
                          <a:cubicBezTo>
                            <a:pt x="5331529" y="1240428"/>
                            <a:pt x="5285814" y="1545541"/>
                            <a:pt x="5303520" y="1698699"/>
                          </a:cubicBezTo>
                          <a:cubicBezTo>
                            <a:pt x="5297354" y="1966704"/>
                            <a:pt x="5063563" y="2140104"/>
                            <a:pt x="4807659" y="2194561"/>
                          </a:cubicBezTo>
                          <a:cubicBezTo>
                            <a:pt x="4579973" y="2200953"/>
                            <a:pt x="4439453" y="2157057"/>
                            <a:pt x="4148570" y="2194561"/>
                          </a:cubicBezTo>
                          <a:cubicBezTo>
                            <a:pt x="3838129" y="2213005"/>
                            <a:pt x="3735027" y="2195469"/>
                            <a:pt x="3575717" y="2194561"/>
                          </a:cubicBezTo>
                          <a:cubicBezTo>
                            <a:pt x="3435667" y="2203186"/>
                            <a:pt x="3128643" y="2220100"/>
                            <a:pt x="3002864" y="2194561"/>
                          </a:cubicBezTo>
                          <a:cubicBezTo>
                            <a:pt x="2825116" y="2179075"/>
                            <a:pt x="2669486" y="2224850"/>
                            <a:pt x="2473128" y="2194561"/>
                          </a:cubicBezTo>
                          <a:cubicBezTo>
                            <a:pt x="2249396" y="2161474"/>
                            <a:pt x="2038664" y="2202407"/>
                            <a:pt x="1900275" y="2194561"/>
                          </a:cubicBezTo>
                          <a:cubicBezTo>
                            <a:pt x="1716647" y="2183112"/>
                            <a:pt x="1384678" y="2190699"/>
                            <a:pt x="1241186" y="2194561"/>
                          </a:cubicBezTo>
                          <a:cubicBezTo>
                            <a:pt x="1110181" y="2195452"/>
                            <a:pt x="772717" y="2219473"/>
                            <a:pt x="495861" y="2194561"/>
                          </a:cubicBezTo>
                          <a:cubicBezTo>
                            <a:pt x="263349" y="2238594"/>
                            <a:pt x="23005" y="2077472"/>
                            <a:pt x="0" y="1698699"/>
                          </a:cubicBezTo>
                          <a:cubicBezTo>
                            <a:pt x="-4351" y="1540518"/>
                            <a:pt x="22838" y="1366644"/>
                            <a:pt x="0" y="1073223"/>
                          </a:cubicBezTo>
                          <a:cubicBezTo>
                            <a:pt x="-9853" y="791170"/>
                            <a:pt x="36507" y="751260"/>
                            <a:pt x="0" y="495861"/>
                          </a:cubicBezTo>
                          <a:close/>
                        </a:path>
                        <a:path w="5303520" h="2194561" fill="none" stroke="0" extrusionOk="0">
                          <a:moveTo>
                            <a:pt x="0" y="495861"/>
                          </a:moveTo>
                          <a:cubicBezTo>
                            <a:pt x="24350" y="174539"/>
                            <a:pt x="269320" y="-21112"/>
                            <a:pt x="495861" y="0"/>
                          </a:cubicBezTo>
                          <a:cubicBezTo>
                            <a:pt x="700045" y="-16052"/>
                            <a:pt x="798236" y="3883"/>
                            <a:pt x="1068714" y="0"/>
                          </a:cubicBezTo>
                          <a:cubicBezTo>
                            <a:pt x="1332553" y="-4023"/>
                            <a:pt x="1355344" y="18458"/>
                            <a:pt x="1598449" y="0"/>
                          </a:cubicBezTo>
                          <a:cubicBezTo>
                            <a:pt x="1840694" y="-20328"/>
                            <a:pt x="1894216" y="-12873"/>
                            <a:pt x="2085067" y="0"/>
                          </a:cubicBezTo>
                          <a:cubicBezTo>
                            <a:pt x="2272440" y="8450"/>
                            <a:pt x="2426658" y="30034"/>
                            <a:pt x="2614802" y="0"/>
                          </a:cubicBezTo>
                          <a:cubicBezTo>
                            <a:pt x="2803964" y="-18450"/>
                            <a:pt x="2970085" y="2956"/>
                            <a:pt x="3230773" y="0"/>
                          </a:cubicBezTo>
                          <a:cubicBezTo>
                            <a:pt x="3467924" y="-1947"/>
                            <a:pt x="3608920" y="-4204"/>
                            <a:pt x="3717390" y="0"/>
                          </a:cubicBezTo>
                          <a:cubicBezTo>
                            <a:pt x="3844196" y="24078"/>
                            <a:pt x="4031689" y="37142"/>
                            <a:pt x="4204007" y="0"/>
                          </a:cubicBezTo>
                          <a:cubicBezTo>
                            <a:pt x="4327035" y="-1952"/>
                            <a:pt x="4541558" y="44726"/>
                            <a:pt x="4807659" y="0"/>
                          </a:cubicBezTo>
                          <a:cubicBezTo>
                            <a:pt x="5150127" y="-16795"/>
                            <a:pt x="5300471" y="264316"/>
                            <a:pt x="5303520" y="495861"/>
                          </a:cubicBezTo>
                          <a:cubicBezTo>
                            <a:pt x="5292821" y="774283"/>
                            <a:pt x="5298695" y="797860"/>
                            <a:pt x="5303520" y="1061195"/>
                          </a:cubicBezTo>
                          <a:cubicBezTo>
                            <a:pt x="5338810" y="1330218"/>
                            <a:pt x="5296466" y="1460786"/>
                            <a:pt x="5303520" y="1698699"/>
                          </a:cubicBezTo>
                          <a:cubicBezTo>
                            <a:pt x="5355157" y="1883885"/>
                            <a:pt x="5106821" y="2163790"/>
                            <a:pt x="4807659" y="2194561"/>
                          </a:cubicBezTo>
                          <a:cubicBezTo>
                            <a:pt x="4676945" y="2218026"/>
                            <a:pt x="4548044" y="2181045"/>
                            <a:pt x="4321042" y="2194561"/>
                          </a:cubicBezTo>
                          <a:cubicBezTo>
                            <a:pt x="4113182" y="2221708"/>
                            <a:pt x="3839722" y="2179205"/>
                            <a:pt x="3618835" y="2194561"/>
                          </a:cubicBezTo>
                          <a:cubicBezTo>
                            <a:pt x="3328042" y="2171751"/>
                            <a:pt x="3227686" y="2182105"/>
                            <a:pt x="3002864" y="2194561"/>
                          </a:cubicBezTo>
                          <a:cubicBezTo>
                            <a:pt x="2783722" y="2201245"/>
                            <a:pt x="2439920" y="2173224"/>
                            <a:pt x="2300656" y="2194561"/>
                          </a:cubicBezTo>
                          <a:cubicBezTo>
                            <a:pt x="2148861" y="2224635"/>
                            <a:pt x="1979203" y="2211368"/>
                            <a:pt x="1770921" y="2194561"/>
                          </a:cubicBezTo>
                          <a:cubicBezTo>
                            <a:pt x="1505547" y="2199108"/>
                            <a:pt x="1300277" y="2217089"/>
                            <a:pt x="1068714" y="2194561"/>
                          </a:cubicBezTo>
                          <a:cubicBezTo>
                            <a:pt x="819625" y="2217445"/>
                            <a:pt x="746554" y="2202346"/>
                            <a:pt x="495861" y="2194561"/>
                          </a:cubicBezTo>
                          <a:cubicBezTo>
                            <a:pt x="138321" y="2160218"/>
                            <a:pt x="13065" y="1996669"/>
                            <a:pt x="0" y="1698699"/>
                          </a:cubicBezTo>
                          <a:cubicBezTo>
                            <a:pt x="16582" y="1544083"/>
                            <a:pt x="-20418" y="1266176"/>
                            <a:pt x="0" y="1109308"/>
                          </a:cubicBezTo>
                          <a:cubicBezTo>
                            <a:pt x="21784" y="939874"/>
                            <a:pt x="-18982" y="671280"/>
                            <a:pt x="0" y="495861"/>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2">
                    <a:lumMod val="75000"/>
                  </a:schemeClr>
                </a:solidFill>
              </a:endParaRPr>
            </a:p>
          </p:txBody>
        </p:sp>
        <p:sp>
          <p:nvSpPr>
            <p:cNvPr id="7" name="Hộp Văn bản 107">
              <a:extLst>
                <a:ext uri="{FF2B5EF4-FFF2-40B4-BE49-F238E27FC236}">
                  <a16:creationId xmlns:a16="http://schemas.microsoft.com/office/drawing/2014/main" id="{E566353F-B78E-C32F-D416-168030B67FC3}"/>
                </a:ext>
              </a:extLst>
            </p:cNvPr>
            <p:cNvSpPr txBox="1"/>
            <p:nvPr/>
          </p:nvSpPr>
          <p:spPr>
            <a:xfrm>
              <a:off x="519077" y="3984615"/>
              <a:ext cx="5130134" cy="2036262"/>
            </a:xfrm>
            <a:prstGeom prst="rect">
              <a:avLst/>
            </a:prstGeom>
            <a:noFill/>
          </p:spPr>
          <p:txBody>
            <a:bodyPr wrap="square" rtlCol="0">
              <a:spAutoFit/>
            </a:bodyPr>
            <a:lstStyle/>
            <a:p>
              <a:pPr algn="just">
                <a:lnSpc>
                  <a:spcPts val="2500"/>
                </a:lnSpc>
              </a:pPr>
              <a:r>
                <a:rPr lang="vi-VN" sz="2800">
                  <a:ln>
                    <a:solidFill>
                      <a:sysClr val="windowText" lastClr="000000"/>
                    </a:solidFill>
                  </a:ln>
                  <a:latin typeface="UTM Duepuntozero" panose="02040603050506020204" pitchFamily="18" charset="0"/>
                </a:rPr>
                <a:t>Phiếu số 3:</a:t>
              </a:r>
            </a:p>
            <a:p>
              <a:pPr marL="457200" indent="-457200" algn="just">
                <a:lnSpc>
                  <a:spcPts val="2500"/>
                </a:lnSpc>
                <a:buFontTx/>
                <a:buChar char="-"/>
              </a:pPr>
              <a:r>
                <a:rPr lang="vi-VN" sz="2800">
                  <a:ln>
                    <a:solidFill>
                      <a:sysClr val="windowText" lastClr="000000"/>
                    </a:solidFill>
                  </a:ln>
                  <a:latin typeface="UTM Duepuntozero" panose="02040603050506020204" pitchFamily="18" charset="0"/>
                </a:rPr>
                <a:t>Đọc đoạn từ “Con đường chầm chậm” đến hết.</a:t>
              </a:r>
            </a:p>
            <a:p>
              <a:pPr marL="457200" indent="-457200" algn="just">
                <a:lnSpc>
                  <a:spcPts val="2500"/>
                </a:lnSpc>
                <a:buFontTx/>
                <a:buChar char="-"/>
              </a:pPr>
              <a:r>
                <a:rPr lang="vi-VN" sz="2800">
                  <a:ln>
                    <a:solidFill>
                      <a:sysClr val="windowText" lastClr="000000"/>
                    </a:solidFill>
                  </a:ln>
                  <a:latin typeface="UTM Duepuntozero" panose="02040603050506020204" pitchFamily="18" charset="0"/>
                </a:rPr>
                <a:t>Trả lời câu hỏi: </a:t>
              </a:r>
              <a:r>
                <a:rPr lang="vi-VN" sz="2800" b="1">
                  <a:solidFill>
                    <a:srgbClr val="FF0000"/>
                  </a:solidFill>
                  <a:latin typeface="UTM Duepuntozero" panose="02040603050506020204" pitchFamily="18" charset="0"/>
                </a:rPr>
                <a:t>Những hình ảnh nào cho thấy chú ngựa rất lưu luyến với khách? </a:t>
              </a:r>
              <a:endParaRPr lang="en-US" sz="2800" b="1" dirty="0">
                <a:solidFill>
                  <a:srgbClr val="FF0000"/>
                </a:solidFill>
                <a:latin typeface="UTM Duepuntozero" panose="02040603050506020204" pitchFamily="18" charset="0"/>
              </a:endParaRPr>
            </a:p>
          </p:txBody>
        </p:sp>
      </p:grpSp>
      <p:grpSp>
        <p:nvGrpSpPr>
          <p:cNvPr id="8" name="Group 7">
            <a:extLst>
              <a:ext uri="{FF2B5EF4-FFF2-40B4-BE49-F238E27FC236}">
                <a16:creationId xmlns:a16="http://schemas.microsoft.com/office/drawing/2014/main" id="{64D79125-B21F-6084-5EEF-64D59B35243C}"/>
              </a:ext>
            </a:extLst>
          </p:cNvPr>
          <p:cNvGrpSpPr/>
          <p:nvPr/>
        </p:nvGrpSpPr>
        <p:grpSpPr>
          <a:xfrm>
            <a:off x="6336022" y="4265748"/>
            <a:ext cx="5303520" cy="2194560"/>
            <a:chOff x="6456096" y="3805052"/>
            <a:chExt cx="5303520" cy="2194560"/>
          </a:xfrm>
        </p:grpSpPr>
        <p:sp>
          <p:nvSpPr>
            <p:cNvPr id="9" name="Rectangle: Rounded Corners 32">
              <a:extLst>
                <a:ext uri="{FF2B5EF4-FFF2-40B4-BE49-F238E27FC236}">
                  <a16:creationId xmlns:a16="http://schemas.microsoft.com/office/drawing/2014/main" id="{7E98555A-6602-7B7C-EFB6-85239C957572}"/>
                </a:ext>
              </a:extLst>
            </p:cNvPr>
            <p:cNvSpPr/>
            <p:nvPr/>
          </p:nvSpPr>
          <p:spPr>
            <a:xfrm>
              <a:off x="6456096" y="3805052"/>
              <a:ext cx="5303520" cy="219456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 name="connsiteX0" fmla="*/ 0 w 5303520"/>
                <a:gd name="connsiteY0" fmla="*/ 495861 h 2194560"/>
                <a:gd name="connsiteX1" fmla="*/ 495861 w 5303520"/>
                <a:gd name="connsiteY1" fmla="*/ 0 h 2194560"/>
                <a:gd name="connsiteX2" fmla="*/ 1025596 w 5303520"/>
                <a:gd name="connsiteY2" fmla="*/ 0 h 2194560"/>
                <a:gd name="connsiteX3" fmla="*/ 1598449 w 5303520"/>
                <a:gd name="connsiteY3" fmla="*/ 0 h 2194560"/>
                <a:gd name="connsiteX4" fmla="*/ 2085067 w 5303520"/>
                <a:gd name="connsiteY4" fmla="*/ 0 h 2194560"/>
                <a:gd name="connsiteX5" fmla="*/ 2744156 w 5303520"/>
                <a:gd name="connsiteY5" fmla="*/ 0 h 2194560"/>
                <a:gd name="connsiteX6" fmla="*/ 3230773 w 5303520"/>
                <a:gd name="connsiteY6" fmla="*/ 0 h 2194560"/>
                <a:gd name="connsiteX7" fmla="*/ 3846744 w 5303520"/>
                <a:gd name="connsiteY7" fmla="*/ 0 h 2194560"/>
                <a:gd name="connsiteX8" fmla="*/ 4807659 w 5303520"/>
                <a:gd name="connsiteY8" fmla="*/ 0 h 2194560"/>
                <a:gd name="connsiteX9" fmla="*/ 5303520 w 5303520"/>
                <a:gd name="connsiteY9" fmla="*/ 495861 h 2194560"/>
                <a:gd name="connsiteX10" fmla="*/ 5303520 w 5303520"/>
                <a:gd name="connsiteY10" fmla="*/ 1097280 h 2194560"/>
                <a:gd name="connsiteX11" fmla="*/ 5303520 w 5303520"/>
                <a:gd name="connsiteY11" fmla="*/ 1698699 h 2194560"/>
                <a:gd name="connsiteX12" fmla="*/ 4807659 w 5303520"/>
                <a:gd name="connsiteY12" fmla="*/ 2194560 h 2194560"/>
                <a:gd name="connsiteX13" fmla="*/ 4148570 w 5303520"/>
                <a:gd name="connsiteY13" fmla="*/ 2194560 h 2194560"/>
                <a:gd name="connsiteX14" fmla="*/ 3575717 w 5303520"/>
                <a:gd name="connsiteY14" fmla="*/ 2194560 h 2194560"/>
                <a:gd name="connsiteX15" fmla="*/ 3002864 w 5303520"/>
                <a:gd name="connsiteY15" fmla="*/ 2194560 h 2194560"/>
                <a:gd name="connsiteX16" fmla="*/ 2473128 w 5303520"/>
                <a:gd name="connsiteY16" fmla="*/ 2194560 h 2194560"/>
                <a:gd name="connsiteX17" fmla="*/ 1900275 w 5303520"/>
                <a:gd name="connsiteY17" fmla="*/ 2194560 h 2194560"/>
                <a:gd name="connsiteX18" fmla="*/ 1241186 w 5303520"/>
                <a:gd name="connsiteY18" fmla="*/ 2194560 h 2194560"/>
                <a:gd name="connsiteX19" fmla="*/ 495861 w 5303520"/>
                <a:gd name="connsiteY19" fmla="*/ 2194560 h 2194560"/>
                <a:gd name="connsiteX20" fmla="*/ 0 w 5303520"/>
                <a:gd name="connsiteY20" fmla="*/ 1698699 h 2194560"/>
                <a:gd name="connsiteX21" fmla="*/ 0 w 5303520"/>
                <a:gd name="connsiteY21" fmla="*/ 1073223 h 2194560"/>
                <a:gd name="connsiteX22" fmla="*/ 0 w 5303520"/>
                <a:gd name="connsiteY22" fmla="*/ 495861 h 2194560"/>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27096" y="190155"/>
                    <a:pt x="338631" y="-17530"/>
                    <a:pt x="495861" y="0"/>
                  </a:cubicBezTo>
                  <a:cubicBezTo>
                    <a:pt x="652285" y="-44441"/>
                    <a:pt x="817689" y="-15466"/>
                    <a:pt x="1068714" y="0"/>
                  </a:cubicBezTo>
                  <a:cubicBezTo>
                    <a:pt x="1336670" y="1934"/>
                    <a:pt x="1359084" y="27788"/>
                    <a:pt x="1598449" y="0"/>
                  </a:cubicBezTo>
                  <a:cubicBezTo>
                    <a:pt x="1829934" y="-27677"/>
                    <a:pt x="1887617" y="-5459"/>
                    <a:pt x="2085067" y="0"/>
                  </a:cubicBezTo>
                  <a:cubicBezTo>
                    <a:pt x="2290415" y="-5031"/>
                    <a:pt x="2423958" y="43303"/>
                    <a:pt x="2614802" y="0"/>
                  </a:cubicBezTo>
                  <a:cubicBezTo>
                    <a:pt x="2805348" y="-16887"/>
                    <a:pt x="2967112" y="-16703"/>
                    <a:pt x="3230773" y="0"/>
                  </a:cubicBezTo>
                  <a:cubicBezTo>
                    <a:pt x="3516274" y="3627"/>
                    <a:pt x="3611991" y="-44304"/>
                    <a:pt x="3717390" y="0"/>
                  </a:cubicBezTo>
                  <a:cubicBezTo>
                    <a:pt x="3847498" y="19128"/>
                    <a:pt x="4038396" y="-36674"/>
                    <a:pt x="4204007" y="0"/>
                  </a:cubicBezTo>
                  <a:cubicBezTo>
                    <a:pt x="4383095" y="-41336"/>
                    <a:pt x="4535341" y="15731"/>
                    <a:pt x="4807659" y="0"/>
                  </a:cubicBezTo>
                  <a:cubicBezTo>
                    <a:pt x="5081624" y="-13951"/>
                    <a:pt x="5299640" y="254964"/>
                    <a:pt x="5303520" y="495861"/>
                  </a:cubicBezTo>
                  <a:cubicBezTo>
                    <a:pt x="5293092" y="770803"/>
                    <a:pt x="5294201" y="794502"/>
                    <a:pt x="5303520" y="1061195"/>
                  </a:cubicBezTo>
                  <a:cubicBezTo>
                    <a:pt x="5333745" y="1308070"/>
                    <a:pt x="5286153" y="1466549"/>
                    <a:pt x="5303520" y="1698699"/>
                  </a:cubicBezTo>
                  <a:cubicBezTo>
                    <a:pt x="5362929" y="1900845"/>
                    <a:pt x="5084021" y="2092815"/>
                    <a:pt x="4807659" y="2194560"/>
                  </a:cubicBezTo>
                  <a:cubicBezTo>
                    <a:pt x="4667517" y="2202994"/>
                    <a:pt x="4535212" y="2164054"/>
                    <a:pt x="4321042" y="2194560"/>
                  </a:cubicBezTo>
                  <a:cubicBezTo>
                    <a:pt x="4161236" y="2227879"/>
                    <a:pt x="3822790" y="2159303"/>
                    <a:pt x="3618835" y="2194560"/>
                  </a:cubicBezTo>
                  <a:cubicBezTo>
                    <a:pt x="3412546" y="2177763"/>
                    <a:pt x="3120742" y="2216687"/>
                    <a:pt x="3002864" y="2194560"/>
                  </a:cubicBezTo>
                  <a:cubicBezTo>
                    <a:pt x="2755327" y="2194111"/>
                    <a:pt x="2414443" y="2146951"/>
                    <a:pt x="2300656" y="2194560"/>
                  </a:cubicBezTo>
                  <a:cubicBezTo>
                    <a:pt x="2147527" y="2189684"/>
                    <a:pt x="2000029" y="2211117"/>
                    <a:pt x="1770921" y="2194560"/>
                  </a:cubicBezTo>
                  <a:cubicBezTo>
                    <a:pt x="1524689" y="2218936"/>
                    <a:pt x="1298421" y="2160655"/>
                    <a:pt x="1068714" y="2194560"/>
                  </a:cubicBezTo>
                  <a:cubicBezTo>
                    <a:pt x="811820" y="2194961"/>
                    <a:pt x="730169" y="2188505"/>
                    <a:pt x="495861" y="2194560"/>
                  </a:cubicBezTo>
                  <a:cubicBezTo>
                    <a:pt x="151359" y="2094924"/>
                    <a:pt x="23114" y="1967240"/>
                    <a:pt x="0" y="1698699"/>
                  </a:cubicBezTo>
                  <a:cubicBezTo>
                    <a:pt x="12592" y="1542089"/>
                    <a:pt x="-5708" y="1268523"/>
                    <a:pt x="0" y="1109308"/>
                  </a:cubicBezTo>
                  <a:cubicBezTo>
                    <a:pt x="20700" y="958255"/>
                    <a:pt x="43014" y="675720"/>
                    <a:pt x="0" y="495861"/>
                  </a:cubicBezTo>
                  <a:close/>
                </a:path>
                <a:path w="5303520" h="2194560" stroke="0" extrusionOk="0">
                  <a:moveTo>
                    <a:pt x="0" y="495861"/>
                  </a:moveTo>
                  <a:cubicBezTo>
                    <a:pt x="-32565" y="211550"/>
                    <a:pt x="207230" y="-1779"/>
                    <a:pt x="495861" y="0"/>
                  </a:cubicBezTo>
                  <a:cubicBezTo>
                    <a:pt x="643168" y="16483"/>
                    <a:pt x="874292" y="5579"/>
                    <a:pt x="1025596" y="0"/>
                  </a:cubicBezTo>
                  <a:cubicBezTo>
                    <a:pt x="1137306" y="6255"/>
                    <a:pt x="1454699" y="23432"/>
                    <a:pt x="1598449" y="0"/>
                  </a:cubicBezTo>
                  <a:cubicBezTo>
                    <a:pt x="1708427" y="-2142"/>
                    <a:pt x="1859268" y="14482"/>
                    <a:pt x="2085067" y="0"/>
                  </a:cubicBezTo>
                  <a:cubicBezTo>
                    <a:pt x="2270987" y="22144"/>
                    <a:pt x="2483529" y="-33206"/>
                    <a:pt x="2744156" y="0"/>
                  </a:cubicBezTo>
                  <a:cubicBezTo>
                    <a:pt x="2994771" y="27335"/>
                    <a:pt x="3082265" y="-27325"/>
                    <a:pt x="3230773" y="0"/>
                  </a:cubicBezTo>
                  <a:cubicBezTo>
                    <a:pt x="3402763" y="24861"/>
                    <a:pt x="3671106" y="-473"/>
                    <a:pt x="3846744" y="0"/>
                  </a:cubicBezTo>
                  <a:cubicBezTo>
                    <a:pt x="4089604" y="9839"/>
                    <a:pt x="4627235" y="21384"/>
                    <a:pt x="4807659" y="0"/>
                  </a:cubicBezTo>
                  <a:cubicBezTo>
                    <a:pt x="5084351" y="23850"/>
                    <a:pt x="5281231" y="256733"/>
                    <a:pt x="5303520" y="495861"/>
                  </a:cubicBezTo>
                  <a:cubicBezTo>
                    <a:pt x="5270240" y="663093"/>
                    <a:pt x="5310730" y="953704"/>
                    <a:pt x="5303520" y="1097280"/>
                  </a:cubicBezTo>
                  <a:cubicBezTo>
                    <a:pt x="5335613" y="1223805"/>
                    <a:pt x="5311052" y="1554018"/>
                    <a:pt x="5303520" y="1698699"/>
                  </a:cubicBezTo>
                  <a:cubicBezTo>
                    <a:pt x="5314140" y="2006697"/>
                    <a:pt x="5061375" y="2153083"/>
                    <a:pt x="4807659" y="2194560"/>
                  </a:cubicBezTo>
                  <a:cubicBezTo>
                    <a:pt x="4587433" y="2176701"/>
                    <a:pt x="4454135" y="2132294"/>
                    <a:pt x="4148570" y="2194560"/>
                  </a:cubicBezTo>
                  <a:cubicBezTo>
                    <a:pt x="3827632" y="2192412"/>
                    <a:pt x="3716663" y="2190987"/>
                    <a:pt x="3575717" y="2194560"/>
                  </a:cubicBezTo>
                  <a:cubicBezTo>
                    <a:pt x="3435508" y="2171924"/>
                    <a:pt x="3131167" y="2222924"/>
                    <a:pt x="3002864" y="2194560"/>
                  </a:cubicBezTo>
                  <a:cubicBezTo>
                    <a:pt x="2839195" y="2225035"/>
                    <a:pt x="2658728" y="2223412"/>
                    <a:pt x="2473128" y="2194560"/>
                  </a:cubicBezTo>
                  <a:cubicBezTo>
                    <a:pt x="2240869" y="2165312"/>
                    <a:pt x="2042295" y="2176067"/>
                    <a:pt x="1900275" y="2194560"/>
                  </a:cubicBezTo>
                  <a:cubicBezTo>
                    <a:pt x="1703088" y="2177246"/>
                    <a:pt x="1365192" y="2194802"/>
                    <a:pt x="1241186" y="2194560"/>
                  </a:cubicBezTo>
                  <a:cubicBezTo>
                    <a:pt x="1128175" y="2215757"/>
                    <a:pt x="808058" y="2200291"/>
                    <a:pt x="495861" y="2194560"/>
                  </a:cubicBezTo>
                  <a:cubicBezTo>
                    <a:pt x="290675" y="2240875"/>
                    <a:pt x="51353" y="2093205"/>
                    <a:pt x="0" y="1698699"/>
                  </a:cubicBezTo>
                  <a:cubicBezTo>
                    <a:pt x="-13721" y="1573345"/>
                    <a:pt x="14560" y="1392885"/>
                    <a:pt x="0" y="1073223"/>
                  </a:cubicBezTo>
                  <a:cubicBezTo>
                    <a:pt x="-4516" y="801131"/>
                    <a:pt x="45770" y="748215"/>
                    <a:pt x="0" y="495861"/>
                  </a:cubicBezTo>
                  <a:close/>
                </a:path>
                <a:path w="5303520" h="2194560" fill="none" stroke="0" extrusionOk="0">
                  <a:moveTo>
                    <a:pt x="0" y="495861"/>
                  </a:moveTo>
                  <a:cubicBezTo>
                    <a:pt x="60471" y="169918"/>
                    <a:pt x="287468" y="-36761"/>
                    <a:pt x="495861" y="0"/>
                  </a:cubicBezTo>
                  <a:cubicBezTo>
                    <a:pt x="715474" y="-25084"/>
                    <a:pt x="810369" y="13824"/>
                    <a:pt x="1068714" y="0"/>
                  </a:cubicBezTo>
                  <a:cubicBezTo>
                    <a:pt x="1326113" y="-3895"/>
                    <a:pt x="1359226" y="22702"/>
                    <a:pt x="1598449" y="0"/>
                  </a:cubicBezTo>
                  <a:cubicBezTo>
                    <a:pt x="1837220" y="-14159"/>
                    <a:pt x="1891773" y="-11434"/>
                    <a:pt x="2085067" y="0"/>
                  </a:cubicBezTo>
                  <a:cubicBezTo>
                    <a:pt x="2292790" y="30348"/>
                    <a:pt x="2414636" y="53052"/>
                    <a:pt x="2614802" y="0"/>
                  </a:cubicBezTo>
                  <a:cubicBezTo>
                    <a:pt x="2832379" y="-18284"/>
                    <a:pt x="2948806" y="-1472"/>
                    <a:pt x="3230773" y="0"/>
                  </a:cubicBezTo>
                  <a:cubicBezTo>
                    <a:pt x="3415525" y="19943"/>
                    <a:pt x="3576023" y="-9016"/>
                    <a:pt x="3717390" y="0"/>
                  </a:cubicBezTo>
                  <a:cubicBezTo>
                    <a:pt x="3819831" y="-949"/>
                    <a:pt x="4051881" y="5340"/>
                    <a:pt x="4204007" y="0"/>
                  </a:cubicBezTo>
                  <a:cubicBezTo>
                    <a:pt x="4356591" y="17026"/>
                    <a:pt x="4527202" y="53910"/>
                    <a:pt x="4807659" y="0"/>
                  </a:cubicBezTo>
                  <a:cubicBezTo>
                    <a:pt x="5134536" y="-48525"/>
                    <a:pt x="5266814" y="250378"/>
                    <a:pt x="5303520" y="495861"/>
                  </a:cubicBezTo>
                  <a:cubicBezTo>
                    <a:pt x="5288908" y="776643"/>
                    <a:pt x="5299409" y="798881"/>
                    <a:pt x="5303520" y="1061195"/>
                  </a:cubicBezTo>
                  <a:cubicBezTo>
                    <a:pt x="5348834" y="1341623"/>
                    <a:pt x="5307021" y="1474187"/>
                    <a:pt x="5303520" y="1698699"/>
                  </a:cubicBezTo>
                  <a:cubicBezTo>
                    <a:pt x="5311864" y="1930886"/>
                    <a:pt x="5117240" y="2158652"/>
                    <a:pt x="4807659" y="2194560"/>
                  </a:cubicBezTo>
                  <a:cubicBezTo>
                    <a:pt x="4680946" y="2235439"/>
                    <a:pt x="4552906" y="2193953"/>
                    <a:pt x="4321042" y="2194560"/>
                  </a:cubicBezTo>
                  <a:cubicBezTo>
                    <a:pt x="4124983" y="2216817"/>
                    <a:pt x="3834204" y="2179057"/>
                    <a:pt x="3618835" y="2194560"/>
                  </a:cubicBezTo>
                  <a:cubicBezTo>
                    <a:pt x="3325990" y="2150785"/>
                    <a:pt x="3232757" y="2182473"/>
                    <a:pt x="3002864" y="2194560"/>
                  </a:cubicBezTo>
                  <a:cubicBezTo>
                    <a:pt x="2782735" y="2207028"/>
                    <a:pt x="2443929" y="2161951"/>
                    <a:pt x="2300656" y="2194560"/>
                  </a:cubicBezTo>
                  <a:cubicBezTo>
                    <a:pt x="2168428" y="2188260"/>
                    <a:pt x="1990639" y="2224021"/>
                    <a:pt x="1770921" y="2194560"/>
                  </a:cubicBezTo>
                  <a:cubicBezTo>
                    <a:pt x="1486237" y="2183822"/>
                    <a:pt x="1300356" y="2255710"/>
                    <a:pt x="1068714" y="2194560"/>
                  </a:cubicBezTo>
                  <a:cubicBezTo>
                    <a:pt x="813702" y="2224662"/>
                    <a:pt x="742887" y="2225836"/>
                    <a:pt x="495861" y="2194560"/>
                  </a:cubicBezTo>
                  <a:cubicBezTo>
                    <a:pt x="171615" y="2158853"/>
                    <a:pt x="12856" y="1986389"/>
                    <a:pt x="0" y="1698699"/>
                  </a:cubicBezTo>
                  <a:cubicBezTo>
                    <a:pt x="17571" y="1550090"/>
                    <a:pt x="-50291" y="1259467"/>
                    <a:pt x="0" y="1109308"/>
                  </a:cubicBezTo>
                  <a:cubicBezTo>
                    <a:pt x="22723" y="944318"/>
                    <a:pt x="-11539" y="674542"/>
                    <a:pt x="0" y="495861"/>
                  </a:cubicBezTo>
                  <a:close/>
                </a:path>
                <a:path w="5303520" h="2194560" fill="none" stroke="0" extrusionOk="0">
                  <a:moveTo>
                    <a:pt x="0" y="495861"/>
                  </a:moveTo>
                  <a:cubicBezTo>
                    <a:pt x="21005" y="216182"/>
                    <a:pt x="328378" y="-12628"/>
                    <a:pt x="495861" y="0"/>
                  </a:cubicBezTo>
                  <a:cubicBezTo>
                    <a:pt x="690539" y="-43655"/>
                    <a:pt x="784249" y="16350"/>
                    <a:pt x="1068714" y="0"/>
                  </a:cubicBezTo>
                  <a:cubicBezTo>
                    <a:pt x="1332713" y="1644"/>
                    <a:pt x="1355835" y="24350"/>
                    <a:pt x="1598449" y="0"/>
                  </a:cubicBezTo>
                  <a:cubicBezTo>
                    <a:pt x="1837007" y="-25529"/>
                    <a:pt x="1890599" y="-13570"/>
                    <a:pt x="2085067" y="0"/>
                  </a:cubicBezTo>
                  <a:cubicBezTo>
                    <a:pt x="2229998" y="-13401"/>
                    <a:pt x="2419874" y="39219"/>
                    <a:pt x="2614802" y="0"/>
                  </a:cubicBezTo>
                  <a:cubicBezTo>
                    <a:pt x="2826236" y="-13997"/>
                    <a:pt x="2956459" y="-14208"/>
                    <a:pt x="3230773" y="0"/>
                  </a:cubicBezTo>
                  <a:cubicBezTo>
                    <a:pt x="3496066" y="3121"/>
                    <a:pt x="3616353" y="-14910"/>
                    <a:pt x="3717390" y="0"/>
                  </a:cubicBezTo>
                  <a:cubicBezTo>
                    <a:pt x="3867462" y="77073"/>
                    <a:pt x="4003362" y="13201"/>
                    <a:pt x="4204007" y="0"/>
                  </a:cubicBezTo>
                  <a:cubicBezTo>
                    <a:pt x="4321129" y="-2939"/>
                    <a:pt x="4552037" y="29163"/>
                    <a:pt x="4807659" y="0"/>
                  </a:cubicBezTo>
                  <a:cubicBezTo>
                    <a:pt x="5111670" y="-15604"/>
                    <a:pt x="5300556" y="262687"/>
                    <a:pt x="5303520" y="495861"/>
                  </a:cubicBezTo>
                  <a:cubicBezTo>
                    <a:pt x="5294718" y="770979"/>
                    <a:pt x="5291303" y="796200"/>
                    <a:pt x="5303520" y="1061195"/>
                  </a:cubicBezTo>
                  <a:cubicBezTo>
                    <a:pt x="5361180" y="1333367"/>
                    <a:pt x="5260463" y="1455161"/>
                    <a:pt x="5303520" y="1698699"/>
                  </a:cubicBezTo>
                  <a:cubicBezTo>
                    <a:pt x="5373893" y="1928469"/>
                    <a:pt x="5138509" y="2164941"/>
                    <a:pt x="4807659" y="2194560"/>
                  </a:cubicBezTo>
                  <a:cubicBezTo>
                    <a:pt x="4656166" y="2238315"/>
                    <a:pt x="4538660" y="2162250"/>
                    <a:pt x="4321042" y="2194560"/>
                  </a:cubicBezTo>
                  <a:cubicBezTo>
                    <a:pt x="4164625" y="2247396"/>
                    <a:pt x="3794913" y="2130099"/>
                    <a:pt x="3618835" y="2194560"/>
                  </a:cubicBezTo>
                  <a:cubicBezTo>
                    <a:pt x="3411503" y="2178572"/>
                    <a:pt x="3142836" y="2217159"/>
                    <a:pt x="3002864" y="2194560"/>
                  </a:cubicBezTo>
                  <a:cubicBezTo>
                    <a:pt x="2752620" y="2186416"/>
                    <a:pt x="2425837" y="2163088"/>
                    <a:pt x="2300656" y="2194560"/>
                  </a:cubicBezTo>
                  <a:cubicBezTo>
                    <a:pt x="2186559" y="2228841"/>
                    <a:pt x="1984064" y="2262243"/>
                    <a:pt x="1770921" y="2194560"/>
                  </a:cubicBezTo>
                  <a:cubicBezTo>
                    <a:pt x="1491315" y="2153127"/>
                    <a:pt x="1341952" y="2150903"/>
                    <a:pt x="1068714" y="2194560"/>
                  </a:cubicBezTo>
                  <a:cubicBezTo>
                    <a:pt x="810150" y="2209816"/>
                    <a:pt x="747714" y="2174358"/>
                    <a:pt x="495861" y="2194560"/>
                  </a:cubicBezTo>
                  <a:cubicBezTo>
                    <a:pt x="181980" y="2103318"/>
                    <a:pt x="30572" y="2000956"/>
                    <a:pt x="0" y="1698699"/>
                  </a:cubicBezTo>
                  <a:cubicBezTo>
                    <a:pt x="-20513" y="1512137"/>
                    <a:pt x="23509" y="1276439"/>
                    <a:pt x="0" y="1109308"/>
                  </a:cubicBezTo>
                  <a:cubicBezTo>
                    <a:pt x="2249" y="942442"/>
                    <a:pt x="-3952" y="705523"/>
                    <a:pt x="0" y="495861"/>
                  </a:cubicBezTo>
                  <a:close/>
                </a:path>
              </a:pathLst>
            </a:custGeom>
            <a:solidFill>
              <a:srgbClr val="D9EAFF"/>
            </a:solidFill>
            <a:ln w="38100">
              <a:solidFill>
                <a:srgbClr val="002060"/>
              </a:solidFill>
              <a:extLst>
                <a:ext uri="{C807C97D-BFC1-408E-A445-0C87EB9F89A2}">
                  <ask:lineSketchStyleProps xmlns:ask="http://schemas.microsoft.com/office/drawing/2018/sketchyshapes" sd="2475911327">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 name="connsiteX0" fmla="*/ 0 w 5303520"/>
                        <a:gd name="connsiteY0" fmla="*/ 495861 h 2194560"/>
                        <a:gd name="connsiteX1" fmla="*/ 495861 w 5303520"/>
                        <a:gd name="connsiteY1" fmla="*/ 0 h 2194560"/>
                        <a:gd name="connsiteX2" fmla="*/ 1025596 w 5303520"/>
                        <a:gd name="connsiteY2" fmla="*/ 0 h 2194560"/>
                        <a:gd name="connsiteX3" fmla="*/ 1598449 w 5303520"/>
                        <a:gd name="connsiteY3" fmla="*/ 0 h 2194560"/>
                        <a:gd name="connsiteX4" fmla="*/ 2085067 w 5303520"/>
                        <a:gd name="connsiteY4" fmla="*/ 0 h 2194560"/>
                        <a:gd name="connsiteX5" fmla="*/ 2744156 w 5303520"/>
                        <a:gd name="connsiteY5" fmla="*/ 0 h 2194560"/>
                        <a:gd name="connsiteX6" fmla="*/ 3230773 w 5303520"/>
                        <a:gd name="connsiteY6" fmla="*/ 0 h 2194560"/>
                        <a:gd name="connsiteX7" fmla="*/ 3846744 w 5303520"/>
                        <a:gd name="connsiteY7" fmla="*/ 0 h 2194560"/>
                        <a:gd name="connsiteX8" fmla="*/ 4807659 w 5303520"/>
                        <a:gd name="connsiteY8" fmla="*/ 0 h 2194560"/>
                        <a:gd name="connsiteX9" fmla="*/ 5303520 w 5303520"/>
                        <a:gd name="connsiteY9" fmla="*/ 495861 h 2194560"/>
                        <a:gd name="connsiteX10" fmla="*/ 5303520 w 5303520"/>
                        <a:gd name="connsiteY10" fmla="*/ 1097280 h 2194560"/>
                        <a:gd name="connsiteX11" fmla="*/ 5303520 w 5303520"/>
                        <a:gd name="connsiteY11" fmla="*/ 1698699 h 2194560"/>
                        <a:gd name="connsiteX12" fmla="*/ 4807659 w 5303520"/>
                        <a:gd name="connsiteY12" fmla="*/ 2194560 h 2194560"/>
                        <a:gd name="connsiteX13" fmla="*/ 4148570 w 5303520"/>
                        <a:gd name="connsiteY13" fmla="*/ 2194560 h 2194560"/>
                        <a:gd name="connsiteX14" fmla="*/ 3575717 w 5303520"/>
                        <a:gd name="connsiteY14" fmla="*/ 2194560 h 2194560"/>
                        <a:gd name="connsiteX15" fmla="*/ 3002864 w 5303520"/>
                        <a:gd name="connsiteY15" fmla="*/ 2194560 h 2194560"/>
                        <a:gd name="connsiteX16" fmla="*/ 2473128 w 5303520"/>
                        <a:gd name="connsiteY16" fmla="*/ 2194560 h 2194560"/>
                        <a:gd name="connsiteX17" fmla="*/ 1900275 w 5303520"/>
                        <a:gd name="connsiteY17" fmla="*/ 2194560 h 2194560"/>
                        <a:gd name="connsiteX18" fmla="*/ 1241186 w 5303520"/>
                        <a:gd name="connsiteY18" fmla="*/ 2194560 h 2194560"/>
                        <a:gd name="connsiteX19" fmla="*/ 495861 w 5303520"/>
                        <a:gd name="connsiteY19" fmla="*/ 2194560 h 2194560"/>
                        <a:gd name="connsiteX20" fmla="*/ 0 w 5303520"/>
                        <a:gd name="connsiteY20" fmla="*/ 1698699 h 2194560"/>
                        <a:gd name="connsiteX21" fmla="*/ 0 w 5303520"/>
                        <a:gd name="connsiteY21" fmla="*/ 1073223 h 2194560"/>
                        <a:gd name="connsiteX22" fmla="*/ 0 w 5303520"/>
                        <a:gd name="connsiteY22"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03520" h="2194560" fill="none" extrusionOk="0">
                          <a:moveTo>
                            <a:pt x="0" y="495861"/>
                          </a:moveTo>
                          <a:cubicBezTo>
                            <a:pt x="26469" y="210447"/>
                            <a:pt x="322090" y="-39226"/>
                            <a:pt x="495861" y="0"/>
                          </a:cubicBezTo>
                          <a:cubicBezTo>
                            <a:pt x="656874" y="-50147"/>
                            <a:pt x="804624" y="19376"/>
                            <a:pt x="1068714" y="0"/>
                          </a:cubicBezTo>
                          <a:cubicBezTo>
                            <a:pt x="1336515" y="224"/>
                            <a:pt x="1353016" y="27272"/>
                            <a:pt x="1598449" y="0"/>
                          </a:cubicBezTo>
                          <a:cubicBezTo>
                            <a:pt x="1839916" y="-24849"/>
                            <a:pt x="1882422" y="-9740"/>
                            <a:pt x="2085067" y="0"/>
                          </a:cubicBezTo>
                          <a:cubicBezTo>
                            <a:pt x="2264053" y="-4170"/>
                            <a:pt x="2436488" y="25673"/>
                            <a:pt x="2614802" y="0"/>
                          </a:cubicBezTo>
                          <a:cubicBezTo>
                            <a:pt x="2817346" y="-16232"/>
                            <a:pt x="2954881" y="-17957"/>
                            <a:pt x="3230773" y="0"/>
                          </a:cubicBezTo>
                          <a:cubicBezTo>
                            <a:pt x="3517831" y="5564"/>
                            <a:pt x="3609008" y="-23747"/>
                            <a:pt x="3717390" y="0"/>
                          </a:cubicBezTo>
                          <a:cubicBezTo>
                            <a:pt x="3842201" y="57274"/>
                            <a:pt x="4038264" y="-7918"/>
                            <a:pt x="4204007" y="0"/>
                          </a:cubicBezTo>
                          <a:cubicBezTo>
                            <a:pt x="4359814" y="-33839"/>
                            <a:pt x="4565944" y="11338"/>
                            <a:pt x="4807659" y="0"/>
                          </a:cubicBezTo>
                          <a:cubicBezTo>
                            <a:pt x="5100836" y="-7813"/>
                            <a:pt x="5293895" y="254285"/>
                            <a:pt x="5303520" y="495861"/>
                          </a:cubicBezTo>
                          <a:cubicBezTo>
                            <a:pt x="5292965" y="769796"/>
                            <a:pt x="5296439" y="795490"/>
                            <a:pt x="5303520" y="1061195"/>
                          </a:cubicBezTo>
                          <a:cubicBezTo>
                            <a:pt x="5340860" y="1329799"/>
                            <a:pt x="5254042" y="1457407"/>
                            <a:pt x="5303520" y="1698699"/>
                          </a:cubicBezTo>
                          <a:cubicBezTo>
                            <a:pt x="5327355" y="1958979"/>
                            <a:pt x="5089415" y="2149369"/>
                            <a:pt x="4807659" y="2194560"/>
                          </a:cubicBezTo>
                          <a:cubicBezTo>
                            <a:pt x="4692902" y="2229765"/>
                            <a:pt x="4524415" y="2171279"/>
                            <a:pt x="4321042" y="2194560"/>
                          </a:cubicBezTo>
                          <a:cubicBezTo>
                            <a:pt x="4146206" y="2221273"/>
                            <a:pt x="3807956" y="2168135"/>
                            <a:pt x="3618835" y="2194560"/>
                          </a:cubicBezTo>
                          <a:cubicBezTo>
                            <a:pt x="3418075" y="2175009"/>
                            <a:pt x="3126097" y="2218226"/>
                            <a:pt x="3002864" y="2194560"/>
                          </a:cubicBezTo>
                          <a:cubicBezTo>
                            <a:pt x="2779793" y="2195158"/>
                            <a:pt x="2417647" y="2148870"/>
                            <a:pt x="2300656" y="2194560"/>
                          </a:cubicBezTo>
                          <a:cubicBezTo>
                            <a:pt x="2165317" y="2201564"/>
                            <a:pt x="1994301" y="2221443"/>
                            <a:pt x="1770921" y="2194560"/>
                          </a:cubicBezTo>
                          <a:cubicBezTo>
                            <a:pt x="1539411" y="2175774"/>
                            <a:pt x="1325852" y="2147344"/>
                            <a:pt x="1068714" y="2194560"/>
                          </a:cubicBezTo>
                          <a:cubicBezTo>
                            <a:pt x="807219" y="2211379"/>
                            <a:pt x="740247" y="2186928"/>
                            <a:pt x="495861" y="2194560"/>
                          </a:cubicBezTo>
                          <a:cubicBezTo>
                            <a:pt x="169361" y="2117199"/>
                            <a:pt x="32542" y="1995593"/>
                            <a:pt x="0" y="1698699"/>
                          </a:cubicBezTo>
                          <a:cubicBezTo>
                            <a:pt x="-6728" y="1518452"/>
                            <a:pt x="12757" y="1293142"/>
                            <a:pt x="0" y="1109308"/>
                          </a:cubicBezTo>
                          <a:cubicBezTo>
                            <a:pt x="15637" y="938590"/>
                            <a:pt x="14614" y="699638"/>
                            <a:pt x="0" y="495861"/>
                          </a:cubicBezTo>
                          <a:close/>
                        </a:path>
                        <a:path w="5303520" h="2194560" stroke="0" extrusionOk="0">
                          <a:moveTo>
                            <a:pt x="0" y="495861"/>
                          </a:moveTo>
                          <a:cubicBezTo>
                            <a:pt x="-57426" y="196701"/>
                            <a:pt x="214965" y="14499"/>
                            <a:pt x="495861" y="0"/>
                          </a:cubicBezTo>
                          <a:cubicBezTo>
                            <a:pt x="671039" y="7986"/>
                            <a:pt x="894355" y="8685"/>
                            <a:pt x="1025596" y="0"/>
                          </a:cubicBezTo>
                          <a:cubicBezTo>
                            <a:pt x="1137146" y="565"/>
                            <a:pt x="1459608" y="26650"/>
                            <a:pt x="1598449" y="0"/>
                          </a:cubicBezTo>
                          <a:cubicBezTo>
                            <a:pt x="1714535" y="-11712"/>
                            <a:pt x="1898790" y="-4895"/>
                            <a:pt x="2085067" y="0"/>
                          </a:cubicBezTo>
                          <a:cubicBezTo>
                            <a:pt x="2265416" y="25921"/>
                            <a:pt x="2497591" y="-50907"/>
                            <a:pt x="2744156" y="0"/>
                          </a:cubicBezTo>
                          <a:cubicBezTo>
                            <a:pt x="2994948" y="29684"/>
                            <a:pt x="3077671" y="-24829"/>
                            <a:pt x="3230773" y="0"/>
                          </a:cubicBezTo>
                          <a:cubicBezTo>
                            <a:pt x="3384086" y="44542"/>
                            <a:pt x="3679802" y="-28307"/>
                            <a:pt x="3846744" y="0"/>
                          </a:cubicBezTo>
                          <a:cubicBezTo>
                            <a:pt x="4036301" y="23770"/>
                            <a:pt x="4581254" y="28892"/>
                            <a:pt x="4807659" y="0"/>
                          </a:cubicBezTo>
                          <a:cubicBezTo>
                            <a:pt x="5069543" y="32942"/>
                            <a:pt x="5268513" y="253296"/>
                            <a:pt x="5303520" y="495861"/>
                          </a:cubicBezTo>
                          <a:cubicBezTo>
                            <a:pt x="5297136" y="664229"/>
                            <a:pt x="5295121" y="937912"/>
                            <a:pt x="5303520" y="1097280"/>
                          </a:cubicBezTo>
                          <a:cubicBezTo>
                            <a:pt x="5331529" y="1240428"/>
                            <a:pt x="5285814" y="1545541"/>
                            <a:pt x="5303520" y="1698699"/>
                          </a:cubicBezTo>
                          <a:cubicBezTo>
                            <a:pt x="5297221" y="1967485"/>
                            <a:pt x="5063710" y="2139363"/>
                            <a:pt x="4807659" y="2194560"/>
                          </a:cubicBezTo>
                          <a:cubicBezTo>
                            <a:pt x="4583572" y="2196213"/>
                            <a:pt x="4437796" y="2153807"/>
                            <a:pt x="4148570" y="2194560"/>
                          </a:cubicBezTo>
                          <a:cubicBezTo>
                            <a:pt x="3838129" y="2213004"/>
                            <a:pt x="3735027" y="2195468"/>
                            <a:pt x="3575717" y="2194560"/>
                          </a:cubicBezTo>
                          <a:cubicBezTo>
                            <a:pt x="3435667" y="2203186"/>
                            <a:pt x="3128643" y="2220099"/>
                            <a:pt x="3002864" y="2194560"/>
                          </a:cubicBezTo>
                          <a:cubicBezTo>
                            <a:pt x="2859598" y="2188683"/>
                            <a:pt x="2667345" y="2225813"/>
                            <a:pt x="2473128" y="2194560"/>
                          </a:cubicBezTo>
                          <a:cubicBezTo>
                            <a:pt x="2249396" y="2161474"/>
                            <a:pt x="2038664" y="2202406"/>
                            <a:pt x="1900275" y="2194560"/>
                          </a:cubicBezTo>
                          <a:cubicBezTo>
                            <a:pt x="1716046" y="2183214"/>
                            <a:pt x="1385295" y="2191395"/>
                            <a:pt x="1241186" y="2194560"/>
                          </a:cubicBezTo>
                          <a:cubicBezTo>
                            <a:pt x="1110181" y="2195451"/>
                            <a:pt x="772717" y="2219472"/>
                            <a:pt x="495861" y="2194560"/>
                          </a:cubicBezTo>
                          <a:cubicBezTo>
                            <a:pt x="270315" y="2240291"/>
                            <a:pt x="20651" y="2085718"/>
                            <a:pt x="0" y="1698699"/>
                          </a:cubicBezTo>
                          <a:cubicBezTo>
                            <a:pt x="-4351" y="1540518"/>
                            <a:pt x="22838" y="1366644"/>
                            <a:pt x="0" y="1073223"/>
                          </a:cubicBezTo>
                          <a:cubicBezTo>
                            <a:pt x="-9853" y="791170"/>
                            <a:pt x="36507" y="751260"/>
                            <a:pt x="0" y="495861"/>
                          </a:cubicBezTo>
                          <a:close/>
                        </a:path>
                        <a:path w="5303520" h="2194560" fill="none" stroke="0" extrusionOk="0">
                          <a:moveTo>
                            <a:pt x="0" y="495861"/>
                          </a:moveTo>
                          <a:cubicBezTo>
                            <a:pt x="23043" y="175911"/>
                            <a:pt x="269894" y="-18681"/>
                            <a:pt x="495861" y="0"/>
                          </a:cubicBezTo>
                          <a:cubicBezTo>
                            <a:pt x="702865" y="-15507"/>
                            <a:pt x="795052" y="3410"/>
                            <a:pt x="1068714" y="0"/>
                          </a:cubicBezTo>
                          <a:cubicBezTo>
                            <a:pt x="1331866" y="-3766"/>
                            <a:pt x="1357118" y="16619"/>
                            <a:pt x="1598449" y="0"/>
                          </a:cubicBezTo>
                          <a:cubicBezTo>
                            <a:pt x="1840694" y="-20327"/>
                            <a:pt x="1894216" y="-12872"/>
                            <a:pt x="2085067" y="0"/>
                          </a:cubicBezTo>
                          <a:cubicBezTo>
                            <a:pt x="2272440" y="8450"/>
                            <a:pt x="2426658" y="30034"/>
                            <a:pt x="2614802" y="0"/>
                          </a:cubicBezTo>
                          <a:cubicBezTo>
                            <a:pt x="2803964" y="-18449"/>
                            <a:pt x="2970085" y="2957"/>
                            <a:pt x="3230773" y="0"/>
                          </a:cubicBezTo>
                          <a:cubicBezTo>
                            <a:pt x="3467261" y="-2021"/>
                            <a:pt x="3610626" y="-2150"/>
                            <a:pt x="3717390" y="0"/>
                          </a:cubicBezTo>
                          <a:cubicBezTo>
                            <a:pt x="3844196" y="24078"/>
                            <a:pt x="4031689" y="37142"/>
                            <a:pt x="4204007" y="0"/>
                          </a:cubicBezTo>
                          <a:cubicBezTo>
                            <a:pt x="4324573" y="15"/>
                            <a:pt x="4541279" y="45083"/>
                            <a:pt x="4807659" y="0"/>
                          </a:cubicBezTo>
                          <a:cubicBezTo>
                            <a:pt x="5150127" y="-16794"/>
                            <a:pt x="5300471" y="264316"/>
                            <a:pt x="5303520" y="495861"/>
                          </a:cubicBezTo>
                          <a:cubicBezTo>
                            <a:pt x="5292821" y="774283"/>
                            <a:pt x="5298695" y="797860"/>
                            <a:pt x="5303520" y="1061195"/>
                          </a:cubicBezTo>
                          <a:cubicBezTo>
                            <a:pt x="5338810" y="1330218"/>
                            <a:pt x="5296466" y="1460786"/>
                            <a:pt x="5303520" y="1698699"/>
                          </a:cubicBezTo>
                          <a:cubicBezTo>
                            <a:pt x="5355907" y="1883394"/>
                            <a:pt x="5108657" y="2164373"/>
                            <a:pt x="4807659" y="2194560"/>
                          </a:cubicBezTo>
                          <a:cubicBezTo>
                            <a:pt x="4671131" y="2219378"/>
                            <a:pt x="4550670" y="2179381"/>
                            <a:pt x="4321042" y="2194560"/>
                          </a:cubicBezTo>
                          <a:cubicBezTo>
                            <a:pt x="4113182" y="2221707"/>
                            <a:pt x="3839722" y="2179204"/>
                            <a:pt x="3618835" y="2194560"/>
                          </a:cubicBezTo>
                          <a:cubicBezTo>
                            <a:pt x="3328042" y="2171750"/>
                            <a:pt x="3227686" y="2182104"/>
                            <a:pt x="3002864" y="2194560"/>
                          </a:cubicBezTo>
                          <a:cubicBezTo>
                            <a:pt x="2783630" y="2201662"/>
                            <a:pt x="2437827" y="2174755"/>
                            <a:pt x="2300656" y="2194560"/>
                          </a:cubicBezTo>
                          <a:cubicBezTo>
                            <a:pt x="2148861" y="2224634"/>
                            <a:pt x="1979203" y="2211367"/>
                            <a:pt x="1770921" y="2194560"/>
                          </a:cubicBezTo>
                          <a:cubicBezTo>
                            <a:pt x="1505547" y="2199108"/>
                            <a:pt x="1300277" y="2217089"/>
                            <a:pt x="1068714" y="2194560"/>
                          </a:cubicBezTo>
                          <a:cubicBezTo>
                            <a:pt x="818214" y="2228306"/>
                            <a:pt x="747929" y="2211293"/>
                            <a:pt x="495861" y="2194560"/>
                          </a:cubicBezTo>
                          <a:cubicBezTo>
                            <a:pt x="138321" y="2160218"/>
                            <a:pt x="13065" y="1996669"/>
                            <a:pt x="0" y="1698699"/>
                          </a:cubicBezTo>
                          <a:cubicBezTo>
                            <a:pt x="16582" y="1544083"/>
                            <a:pt x="-20418" y="1266176"/>
                            <a:pt x="0" y="1109308"/>
                          </a:cubicBezTo>
                          <a:cubicBezTo>
                            <a:pt x="21784" y="939874"/>
                            <a:pt x="-18982" y="671280"/>
                            <a:pt x="0" y="495861"/>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2">
                    <a:lumMod val="75000"/>
                  </a:schemeClr>
                </a:solidFill>
              </a:endParaRPr>
            </a:p>
          </p:txBody>
        </p:sp>
        <p:sp>
          <p:nvSpPr>
            <p:cNvPr id="10" name="Hộp Văn bản 107">
              <a:extLst>
                <a:ext uri="{FF2B5EF4-FFF2-40B4-BE49-F238E27FC236}">
                  <a16:creationId xmlns:a16="http://schemas.microsoft.com/office/drawing/2014/main" id="{090E6260-CA00-3896-F6AC-EB70B3F54FBE}"/>
                </a:ext>
              </a:extLst>
            </p:cNvPr>
            <p:cNvSpPr txBox="1"/>
            <p:nvPr/>
          </p:nvSpPr>
          <p:spPr>
            <a:xfrm>
              <a:off x="6599959" y="4065547"/>
              <a:ext cx="5131426" cy="1715662"/>
            </a:xfrm>
            <a:prstGeom prst="rect">
              <a:avLst/>
            </a:prstGeom>
            <a:noFill/>
          </p:spPr>
          <p:txBody>
            <a:bodyPr wrap="square" rtlCol="0">
              <a:spAutoFit/>
            </a:bodyPr>
            <a:lstStyle/>
            <a:p>
              <a:pPr algn="just">
                <a:lnSpc>
                  <a:spcPts val="2500"/>
                </a:lnSpc>
              </a:pPr>
              <a:r>
                <a:rPr lang="vi-VN" sz="2800">
                  <a:ln>
                    <a:solidFill>
                      <a:sysClr val="windowText" lastClr="000000"/>
                    </a:solidFill>
                  </a:ln>
                  <a:latin typeface="UTM Duepuntozero" panose="02040603050506020204" pitchFamily="18" charset="0"/>
                </a:rPr>
                <a:t>Phiếu số 4: </a:t>
              </a:r>
            </a:p>
            <a:p>
              <a:pPr marL="457200" indent="-457200" algn="just">
                <a:lnSpc>
                  <a:spcPts val="2500"/>
                </a:lnSpc>
                <a:buFontTx/>
                <a:buChar char="-"/>
              </a:pPr>
              <a:r>
                <a:rPr lang="vi-VN" sz="2800">
                  <a:ln>
                    <a:solidFill>
                      <a:sysClr val="windowText" lastClr="000000"/>
                    </a:solidFill>
                  </a:ln>
                  <a:latin typeface="UTM Duepuntozero" panose="02040603050506020204" pitchFamily="18" charset="0"/>
                </a:rPr>
                <a:t>Đọc đoạn từ “Con đường chầm chậm” đến hết.</a:t>
              </a:r>
            </a:p>
            <a:p>
              <a:pPr marL="457200" indent="-457200" algn="just">
                <a:lnSpc>
                  <a:spcPts val="2500"/>
                </a:lnSpc>
                <a:buFontTx/>
                <a:buChar char="-"/>
              </a:pPr>
              <a:r>
                <a:rPr lang="vi-VN" sz="2800">
                  <a:ln>
                    <a:solidFill>
                      <a:sysClr val="windowText" lastClr="000000"/>
                    </a:solidFill>
                  </a:ln>
                  <a:latin typeface="UTM Duepuntozero" panose="02040603050506020204" pitchFamily="18" charset="0"/>
                </a:rPr>
                <a:t>Trả lời câu hỏi: </a:t>
              </a:r>
              <a:r>
                <a:rPr lang="vi-VN" sz="2800" b="1">
                  <a:solidFill>
                    <a:srgbClr val="FF0000"/>
                  </a:solidFill>
                  <a:latin typeface="UTM Duepuntozero" panose="02040603050506020204" pitchFamily="18" charset="0"/>
                </a:rPr>
                <a:t>Theo em, vì sao du khách không muốn rời xa Đà Lạt?</a:t>
              </a:r>
              <a:endParaRPr lang="en-US" sz="2800" b="1" dirty="0">
                <a:solidFill>
                  <a:srgbClr val="FF0000"/>
                </a:solidFill>
                <a:latin typeface="UTM Duepuntozero" panose="02040603050506020204" pitchFamily="18" charset="0"/>
              </a:endParaRPr>
            </a:p>
          </p:txBody>
        </p:sp>
      </p:grpSp>
      <p:grpSp>
        <p:nvGrpSpPr>
          <p:cNvPr id="11" name="Group 10">
            <a:extLst>
              <a:ext uri="{FF2B5EF4-FFF2-40B4-BE49-F238E27FC236}">
                <a16:creationId xmlns:a16="http://schemas.microsoft.com/office/drawing/2014/main" id="{8448B136-0632-3F8D-2C01-02CCFEBB2905}"/>
              </a:ext>
            </a:extLst>
          </p:cNvPr>
          <p:cNvGrpSpPr/>
          <p:nvPr/>
        </p:nvGrpSpPr>
        <p:grpSpPr>
          <a:xfrm>
            <a:off x="6336022" y="1558048"/>
            <a:ext cx="5303520" cy="2194560"/>
            <a:chOff x="6456096" y="1097352"/>
            <a:chExt cx="5303520" cy="2194560"/>
          </a:xfrm>
        </p:grpSpPr>
        <p:sp>
          <p:nvSpPr>
            <p:cNvPr id="12" name="Rectangle: Rounded Corners 6">
              <a:extLst>
                <a:ext uri="{FF2B5EF4-FFF2-40B4-BE49-F238E27FC236}">
                  <a16:creationId xmlns:a16="http://schemas.microsoft.com/office/drawing/2014/main" id="{D1B203EC-68E6-28B0-8EF1-4F0A29187560}"/>
                </a:ext>
              </a:extLst>
            </p:cNvPr>
            <p:cNvSpPr/>
            <p:nvPr/>
          </p:nvSpPr>
          <p:spPr>
            <a:xfrm>
              <a:off x="6456096" y="1097352"/>
              <a:ext cx="5303520" cy="219456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 name="connsiteX0" fmla="*/ 0 w 5303520"/>
                <a:gd name="connsiteY0" fmla="*/ 495861 h 2194560"/>
                <a:gd name="connsiteX1" fmla="*/ 495861 w 5303520"/>
                <a:gd name="connsiteY1" fmla="*/ 0 h 2194560"/>
                <a:gd name="connsiteX2" fmla="*/ 1025596 w 5303520"/>
                <a:gd name="connsiteY2" fmla="*/ 0 h 2194560"/>
                <a:gd name="connsiteX3" fmla="*/ 1598449 w 5303520"/>
                <a:gd name="connsiteY3" fmla="*/ 0 h 2194560"/>
                <a:gd name="connsiteX4" fmla="*/ 2085067 w 5303520"/>
                <a:gd name="connsiteY4" fmla="*/ 0 h 2194560"/>
                <a:gd name="connsiteX5" fmla="*/ 2744156 w 5303520"/>
                <a:gd name="connsiteY5" fmla="*/ 0 h 2194560"/>
                <a:gd name="connsiteX6" fmla="*/ 3230773 w 5303520"/>
                <a:gd name="connsiteY6" fmla="*/ 0 h 2194560"/>
                <a:gd name="connsiteX7" fmla="*/ 3846744 w 5303520"/>
                <a:gd name="connsiteY7" fmla="*/ 0 h 2194560"/>
                <a:gd name="connsiteX8" fmla="*/ 4807659 w 5303520"/>
                <a:gd name="connsiteY8" fmla="*/ 0 h 2194560"/>
                <a:gd name="connsiteX9" fmla="*/ 5303520 w 5303520"/>
                <a:gd name="connsiteY9" fmla="*/ 495861 h 2194560"/>
                <a:gd name="connsiteX10" fmla="*/ 5303520 w 5303520"/>
                <a:gd name="connsiteY10" fmla="*/ 1097280 h 2194560"/>
                <a:gd name="connsiteX11" fmla="*/ 5303520 w 5303520"/>
                <a:gd name="connsiteY11" fmla="*/ 1698699 h 2194560"/>
                <a:gd name="connsiteX12" fmla="*/ 4807659 w 5303520"/>
                <a:gd name="connsiteY12" fmla="*/ 2194560 h 2194560"/>
                <a:gd name="connsiteX13" fmla="*/ 4148570 w 5303520"/>
                <a:gd name="connsiteY13" fmla="*/ 2194560 h 2194560"/>
                <a:gd name="connsiteX14" fmla="*/ 3575717 w 5303520"/>
                <a:gd name="connsiteY14" fmla="*/ 2194560 h 2194560"/>
                <a:gd name="connsiteX15" fmla="*/ 3002864 w 5303520"/>
                <a:gd name="connsiteY15" fmla="*/ 2194560 h 2194560"/>
                <a:gd name="connsiteX16" fmla="*/ 2473128 w 5303520"/>
                <a:gd name="connsiteY16" fmla="*/ 2194560 h 2194560"/>
                <a:gd name="connsiteX17" fmla="*/ 1900275 w 5303520"/>
                <a:gd name="connsiteY17" fmla="*/ 2194560 h 2194560"/>
                <a:gd name="connsiteX18" fmla="*/ 1241186 w 5303520"/>
                <a:gd name="connsiteY18" fmla="*/ 2194560 h 2194560"/>
                <a:gd name="connsiteX19" fmla="*/ 495861 w 5303520"/>
                <a:gd name="connsiteY19" fmla="*/ 2194560 h 2194560"/>
                <a:gd name="connsiteX20" fmla="*/ 0 w 5303520"/>
                <a:gd name="connsiteY20" fmla="*/ 1698699 h 2194560"/>
                <a:gd name="connsiteX21" fmla="*/ 0 w 5303520"/>
                <a:gd name="connsiteY21" fmla="*/ 1073223 h 2194560"/>
                <a:gd name="connsiteX22" fmla="*/ 0 w 5303520"/>
                <a:gd name="connsiteY22" fmla="*/ 495861 h 2194560"/>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27096" y="190155"/>
                    <a:pt x="338631" y="-17530"/>
                    <a:pt x="495861" y="0"/>
                  </a:cubicBezTo>
                  <a:cubicBezTo>
                    <a:pt x="652285" y="-44441"/>
                    <a:pt x="817689" y="-15466"/>
                    <a:pt x="1068714" y="0"/>
                  </a:cubicBezTo>
                  <a:cubicBezTo>
                    <a:pt x="1336670" y="1934"/>
                    <a:pt x="1359084" y="27788"/>
                    <a:pt x="1598449" y="0"/>
                  </a:cubicBezTo>
                  <a:cubicBezTo>
                    <a:pt x="1829934" y="-27677"/>
                    <a:pt x="1887617" y="-5459"/>
                    <a:pt x="2085067" y="0"/>
                  </a:cubicBezTo>
                  <a:cubicBezTo>
                    <a:pt x="2290415" y="-5031"/>
                    <a:pt x="2423958" y="43303"/>
                    <a:pt x="2614802" y="0"/>
                  </a:cubicBezTo>
                  <a:cubicBezTo>
                    <a:pt x="2805348" y="-16887"/>
                    <a:pt x="2967112" y="-16703"/>
                    <a:pt x="3230773" y="0"/>
                  </a:cubicBezTo>
                  <a:cubicBezTo>
                    <a:pt x="3516274" y="3627"/>
                    <a:pt x="3611991" y="-44304"/>
                    <a:pt x="3717390" y="0"/>
                  </a:cubicBezTo>
                  <a:cubicBezTo>
                    <a:pt x="3847498" y="19128"/>
                    <a:pt x="4038396" y="-36674"/>
                    <a:pt x="4204007" y="0"/>
                  </a:cubicBezTo>
                  <a:cubicBezTo>
                    <a:pt x="4383095" y="-41336"/>
                    <a:pt x="4535341" y="15731"/>
                    <a:pt x="4807659" y="0"/>
                  </a:cubicBezTo>
                  <a:cubicBezTo>
                    <a:pt x="5081624" y="-13951"/>
                    <a:pt x="5299640" y="254964"/>
                    <a:pt x="5303520" y="495861"/>
                  </a:cubicBezTo>
                  <a:cubicBezTo>
                    <a:pt x="5293092" y="770803"/>
                    <a:pt x="5294201" y="794502"/>
                    <a:pt x="5303520" y="1061195"/>
                  </a:cubicBezTo>
                  <a:cubicBezTo>
                    <a:pt x="5333745" y="1308070"/>
                    <a:pt x="5286153" y="1466549"/>
                    <a:pt x="5303520" y="1698699"/>
                  </a:cubicBezTo>
                  <a:cubicBezTo>
                    <a:pt x="5362929" y="1900845"/>
                    <a:pt x="5084021" y="2092815"/>
                    <a:pt x="4807659" y="2194560"/>
                  </a:cubicBezTo>
                  <a:cubicBezTo>
                    <a:pt x="4667517" y="2202994"/>
                    <a:pt x="4535212" y="2164054"/>
                    <a:pt x="4321042" y="2194560"/>
                  </a:cubicBezTo>
                  <a:cubicBezTo>
                    <a:pt x="4161236" y="2227879"/>
                    <a:pt x="3822790" y="2159303"/>
                    <a:pt x="3618835" y="2194560"/>
                  </a:cubicBezTo>
                  <a:cubicBezTo>
                    <a:pt x="3412546" y="2177763"/>
                    <a:pt x="3120742" y="2216687"/>
                    <a:pt x="3002864" y="2194560"/>
                  </a:cubicBezTo>
                  <a:cubicBezTo>
                    <a:pt x="2755327" y="2194111"/>
                    <a:pt x="2414443" y="2146951"/>
                    <a:pt x="2300656" y="2194560"/>
                  </a:cubicBezTo>
                  <a:cubicBezTo>
                    <a:pt x="2147527" y="2189684"/>
                    <a:pt x="2000029" y="2211117"/>
                    <a:pt x="1770921" y="2194560"/>
                  </a:cubicBezTo>
                  <a:cubicBezTo>
                    <a:pt x="1524689" y="2218936"/>
                    <a:pt x="1298421" y="2160655"/>
                    <a:pt x="1068714" y="2194560"/>
                  </a:cubicBezTo>
                  <a:cubicBezTo>
                    <a:pt x="811820" y="2194961"/>
                    <a:pt x="730169" y="2188505"/>
                    <a:pt x="495861" y="2194560"/>
                  </a:cubicBezTo>
                  <a:cubicBezTo>
                    <a:pt x="151359" y="2094924"/>
                    <a:pt x="23114" y="1967240"/>
                    <a:pt x="0" y="1698699"/>
                  </a:cubicBezTo>
                  <a:cubicBezTo>
                    <a:pt x="12592" y="1542089"/>
                    <a:pt x="-5708" y="1268523"/>
                    <a:pt x="0" y="1109308"/>
                  </a:cubicBezTo>
                  <a:cubicBezTo>
                    <a:pt x="20700" y="958255"/>
                    <a:pt x="43014" y="675720"/>
                    <a:pt x="0" y="495861"/>
                  </a:cubicBezTo>
                  <a:close/>
                </a:path>
                <a:path w="5303520" h="2194560" stroke="0" extrusionOk="0">
                  <a:moveTo>
                    <a:pt x="0" y="495861"/>
                  </a:moveTo>
                  <a:cubicBezTo>
                    <a:pt x="-32565" y="211550"/>
                    <a:pt x="207230" y="-1779"/>
                    <a:pt x="495861" y="0"/>
                  </a:cubicBezTo>
                  <a:cubicBezTo>
                    <a:pt x="643168" y="16483"/>
                    <a:pt x="874292" y="5579"/>
                    <a:pt x="1025596" y="0"/>
                  </a:cubicBezTo>
                  <a:cubicBezTo>
                    <a:pt x="1137306" y="6255"/>
                    <a:pt x="1454699" y="23432"/>
                    <a:pt x="1598449" y="0"/>
                  </a:cubicBezTo>
                  <a:cubicBezTo>
                    <a:pt x="1708427" y="-2142"/>
                    <a:pt x="1859268" y="14482"/>
                    <a:pt x="2085067" y="0"/>
                  </a:cubicBezTo>
                  <a:cubicBezTo>
                    <a:pt x="2270987" y="22144"/>
                    <a:pt x="2483529" y="-33206"/>
                    <a:pt x="2744156" y="0"/>
                  </a:cubicBezTo>
                  <a:cubicBezTo>
                    <a:pt x="2994771" y="27335"/>
                    <a:pt x="3082265" y="-27325"/>
                    <a:pt x="3230773" y="0"/>
                  </a:cubicBezTo>
                  <a:cubicBezTo>
                    <a:pt x="3402763" y="24861"/>
                    <a:pt x="3671106" y="-473"/>
                    <a:pt x="3846744" y="0"/>
                  </a:cubicBezTo>
                  <a:cubicBezTo>
                    <a:pt x="4089604" y="9839"/>
                    <a:pt x="4627235" y="21384"/>
                    <a:pt x="4807659" y="0"/>
                  </a:cubicBezTo>
                  <a:cubicBezTo>
                    <a:pt x="5084351" y="23850"/>
                    <a:pt x="5281231" y="256733"/>
                    <a:pt x="5303520" y="495861"/>
                  </a:cubicBezTo>
                  <a:cubicBezTo>
                    <a:pt x="5270240" y="663093"/>
                    <a:pt x="5310730" y="953704"/>
                    <a:pt x="5303520" y="1097280"/>
                  </a:cubicBezTo>
                  <a:cubicBezTo>
                    <a:pt x="5335613" y="1223805"/>
                    <a:pt x="5311052" y="1554018"/>
                    <a:pt x="5303520" y="1698699"/>
                  </a:cubicBezTo>
                  <a:cubicBezTo>
                    <a:pt x="5314140" y="2006697"/>
                    <a:pt x="5061375" y="2153083"/>
                    <a:pt x="4807659" y="2194560"/>
                  </a:cubicBezTo>
                  <a:cubicBezTo>
                    <a:pt x="4587433" y="2176701"/>
                    <a:pt x="4454135" y="2132294"/>
                    <a:pt x="4148570" y="2194560"/>
                  </a:cubicBezTo>
                  <a:cubicBezTo>
                    <a:pt x="3827632" y="2192412"/>
                    <a:pt x="3716663" y="2190987"/>
                    <a:pt x="3575717" y="2194560"/>
                  </a:cubicBezTo>
                  <a:cubicBezTo>
                    <a:pt x="3435508" y="2171924"/>
                    <a:pt x="3131167" y="2222924"/>
                    <a:pt x="3002864" y="2194560"/>
                  </a:cubicBezTo>
                  <a:cubicBezTo>
                    <a:pt x="2839195" y="2225035"/>
                    <a:pt x="2658728" y="2223412"/>
                    <a:pt x="2473128" y="2194560"/>
                  </a:cubicBezTo>
                  <a:cubicBezTo>
                    <a:pt x="2240869" y="2165312"/>
                    <a:pt x="2042295" y="2176067"/>
                    <a:pt x="1900275" y="2194560"/>
                  </a:cubicBezTo>
                  <a:cubicBezTo>
                    <a:pt x="1703088" y="2177246"/>
                    <a:pt x="1365192" y="2194802"/>
                    <a:pt x="1241186" y="2194560"/>
                  </a:cubicBezTo>
                  <a:cubicBezTo>
                    <a:pt x="1128175" y="2215757"/>
                    <a:pt x="808058" y="2200291"/>
                    <a:pt x="495861" y="2194560"/>
                  </a:cubicBezTo>
                  <a:cubicBezTo>
                    <a:pt x="290675" y="2240875"/>
                    <a:pt x="51353" y="2093205"/>
                    <a:pt x="0" y="1698699"/>
                  </a:cubicBezTo>
                  <a:cubicBezTo>
                    <a:pt x="-13721" y="1573345"/>
                    <a:pt x="14560" y="1392885"/>
                    <a:pt x="0" y="1073223"/>
                  </a:cubicBezTo>
                  <a:cubicBezTo>
                    <a:pt x="-4516" y="801131"/>
                    <a:pt x="45770" y="748215"/>
                    <a:pt x="0" y="495861"/>
                  </a:cubicBezTo>
                  <a:close/>
                </a:path>
                <a:path w="5303520" h="2194560" fill="none" stroke="0" extrusionOk="0">
                  <a:moveTo>
                    <a:pt x="0" y="495861"/>
                  </a:moveTo>
                  <a:cubicBezTo>
                    <a:pt x="60471" y="169918"/>
                    <a:pt x="287468" y="-36761"/>
                    <a:pt x="495861" y="0"/>
                  </a:cubicBezTo>
                  <a:cubicBezTo>
                    <a:pt x="715474" y="-25084"/>
                    <a:pt x="810369" y="13824"/>
                    <a:pt x="1068714" y="0"/>
                  </a:cubicBezTo>
                  <a:cubicBezTo>
                    <a:pt x="1326113" y="-3895"/>
                    <a:pt x="1359226" y="22702"/>
                    <a:pt x="1598449" y="0"/>
                  </a:cubicBezTo>
                  <a:cubicBezTo>
                    <a:pt x="1837220" y="-14159"/>
                    <a:pt x="1891773" y="-11434"/>
                    <a:pt x="2085067" y="0"/>
                  </a:cubicBezTo>
                  <a:cubicBezTo>
                    <a:pt x="2292790" y="30348"/>
                    <a:pt x="2414636" y="53052"/>
                    <a:pt x="2614802" y="0"/>
                  </a:cubicBezTo>
                  <a:cubicBezTo>
                    <a:pt x="2832379" y="-18284"/>
                    <a:pt x="2948806" y="-1472"/>
                    <a:pt x="3230773" y="0"/>
                  </a:cubicBezTo>
                  <a:cubicBezTo>
                    <a:pt x="3415525" y="19943"/>
                    <a:pt x="3576023" y="-9016"/>
                    <a:pt x="3717390" y="0"/>
                  </a:cubicBezTo>
                  <a:cubicBezTo>
                    <a:pt x="3819831" y="-949"/>
                    <a:pt x="4051881" y="5340"/>
                    <a:pt x="4204007" y="0"/>
                  </a:cubicBezTo>
                  <a:cubicBezTo>
                    <a:pt x="4356591" y="17026"/>
                    <a:pt x="4527202" y="53910"/>
                    <a:pt x="4807659" y="0"/>
                  </a:cubicBezTo>
                  <a:cubicBezTo>
                    <a:pt x="5134536" y="-48525"/>
                    <a:pt x="5266814" y="250378"/>
                    <a:pt x="5303520" y="495861"/>
                  </a:cubicBezTo>
                  <a:cubicBezTo>
                    <a:pt x="5288908" y="776643"/>
                    <a:pt x="5299409" y="798881"/>
                    <a:pt x="5303520" y="1061195"/>
                  </a:cubicBezTo>
                  <a:cubicBezTo>
                    <a:pt x="5348834" y="1341623"/>
                    <a:pt x="5307021" y="1474187"/>
                    <a:pt x="5303520" y="1698699"/>
                  </a:cubicBezTo>
                  <a:cubicBezTo>
                    <a:pt x="5311864" y="1930886"/>
                    <a:pt x="5117240" y="2158652"/>
                    <a:pt x="4807659" y="2194560"/>
                  </a:cubicBezTo>
                  <a:cubicBezTo>
                    <a:pt x="4680946" y="2235439"/>
                    <a:pt x="4552906" y="2193953"/>
                    <a:pt x="4321042" y="2194560"/>
                  </a:cubicBezTo>
                  <a:cubicBezTo>
                    <a:pt x="4124983" y="2216817"/>
                    <a:pt x="3834204" y="2179057"/>
                    <a:pt x="3618835" y="2194560"/>
                  </a:cubicBezTo>
                  <a:cubicBezTo>
                    <a:pt x="3325990" y="2150785"/>
                    <a:pt x="3232757" y="2182473"/>
                    <a:pt x="3002864" y="2194560"/>
                  </a:cubicBezTo>
                  <a:cubicBezTo>
                    <a:pt x="2782735" y="2207028"/>
                    <a:pt x="2443929" y="2161951"/>
                    <a:pt x="2300656" y="2194560"/>
                  </a:cubicBezTo>
                  <a:cubicBezTo>
                    <a:pt x="2168428" y="2188260"/>
                    <a:pt x="1990639" y="2224021"/>
                    <a:pt x="1770921" y="2194560"/>
                  </a:cubicBezTo>
                  <a:cubicBezTo>
                    <a:pt x="1486237" y="2183822"/>
                    <a:pt x="1300356" y="2255710"/>
                    <a:pt x="1068714" y="2194560"/>
                  </a:cubicBezTo>
                  <a:cubicBezTo>
                    <a:pt x="813702" y="2224662"/>
                    <a:pt x="742887" y="2225836"/>
                    <a:pt x="495861" y="2194560"/>
                  </a:cubicBezTo>
                  <a:cubicBezTo>
                    <a:pt x="171615" y="2158853"/>
                    <a:pt x="12856" y="1986389"/>
                    <a:pt x="0" y="1698699"/>
                  </a:cubicBezTo>
                  <a:cubicBezTo>
                    <a:pt x="17571" y="1550090"/>
                    <a:pt x="-50291" y="1259467"/>
                    <a:pt x="0" y="1109308"/>
                  </a:cubicBezTo>
                  <a:cubicBezTo>
                    <a:pt x="22723" y="944318"/>
                    <a:pt x="-11539" y="674542"/>
                    <a:pt x="0" y="495861"/>
                  </a:cubicBezTo>
                  <a:close/>
                </a:path>
                <a:path w="5303520" h="2194560" fill="none" stroke="0" extrusionOk="0">
                  <a:moveTo>
                    <a:pt x="0" y="495861"/>
                  </a:moveTo>
                  <a:cubicBezTo>
                    <a:pt x="21005" y="216182"/>
                    <a:pt x="328378" y="-12628"/>
                    <a:pt x="495861" y="0"/>
                  </a:cubicBezTo>
                  <a:cubicBezTo>
                    <a:pt x="690539" y="-43655"/>
                    <a:pt x="784249" y="16350"/>
                    <a:pt x="1068714" y="0"/>
                  </a:cubicBezTo>
                  <a:cubicBezTo>
                    <a:pt x="1332713" y="1644"/>
                    <a:pt x="1355835" y="24350"/>
                    <a:pt x="1598449" y="0"/>
                  </a:cubicBezTo>
                  <a:cubicBezTo>
                    <a:pt x="1837007" y="-25529"/>
                    <a:pt x="1890599" y="-13570"/>
                    <a:pt x="2085067" y="0"/>
                  </a:cubicBezTo>
                  <a:cubicBezTo>
                    <a:pt x="2229998" y="-13401"/>
                    <a:pt x="2419874" y="39219"/>
                    <a:pt x="2614802" y="0"/>
                  </a:cubicBezTo>
                  <a:cubicBezTo>
                    <a:pt x="2826236" y="-13997"/>
                    <a:pt x="2956459" y="-14208"/>
                    <a:pt x="3230773" y="0"/>
                  </a:cubicBezTo>
                  <a:cubicBezTo>
                    <a:pt x="3496066" y="3121"/>
                    <a:pt x="3616353" y="-14910"/>
                    <a:pt x="3717390" y="0"/>
                  </a:cubicBezTo>
                  <a:cubicBezTo>
                    <a:pt x="3867462" y="77073"/>
                    <a:pt x="4003362" y="13201"/>
                    <a:pt x="4204007" y="0"/>
                  </a:cubicBezTo>
                  <a:cubicBezTo>
                    <a:pt x="4321129" y="-2939"/>
                    <a:pt x="4552037" y="29163"/>
                    <a:pt x="4807659" y="0"/>
                  </a:cubicBezTo>
                  <a:cubicBezTo>
                    <a:pt x="5111670" y="-15604"/>
                    <a:pt x="5300556" y="262687"/>
                    <a:pt x="5303520" y="495861"/>
                  </a:cubicBezTo>
                  <a:cubicBezTo>
                    <a:pt x="5294718" y="770979"/>
                    <a:pt x="5291303" y="796200"/>
                    <a:pt x="5303520" y="1061195"/>
                  </a:cubicBezTo>
                  <a:cubicBezTo>
                    <a:pt x="5361180" y="1333367"/>
                    <a:pt x="5260463" y="1455161"/>
                    <a:pt x="5303520" y="1698699"/>
                  </a:cubicBezTo>
                  <a:cubicBezTo>
                    <a:pt x="5373893" y="1928469"/>
                    <a:pt x="5138509" y="2164941"/>
                    <a:pt x="4807659" y="2194560"/>
                  </a:cubicBezTo>
                  <a:cubicBezTo>
                    <a:pt x="4656166" y="2238315"/>
                    <a:pt x="4538660" y="2162250"/>
                    <a:pt x="4321042" y="2194560"/>
                  </a:cubicBezTo>
                  <a:cubicBezTo>
                    <a:pt x="4164625" y="2247396"/>
                    <a:pt x="3794913" y="2130099"/>
                    <a:pt x="3618835" y="2194560"/>
                  </a:cubicBezTo>
                  <a:cubicBezTo>
                    <a:pt x="3411503" y="2178572"/>
                    <a:pt x="3142836" y="2217159"/>
                    <a:pt x="3002864" y="2194560"/>
                  </a:cubicBezTo>
                  <a:cubicBezTo>
                    <a:pt x="2752620" y="2186416"/>
                    <a:pt x="2425837" y="2163088"/>
                    <a:pt x="2300656" y="2194560"/>
                  </a:cubicBezTo>
                  <a:cubicBezTo>
                    <a:pt x="2186559" y="2228841"/>
                    <a:pt x="1984064" y="2262243"/>
                    <a:pt x="1770921" y="2194560"/>
                  </a:cubicBezTo>
                  <a:cubicBezTo>
                    <a:pt x="1491315" y="2153127"/>
                    <a:pt x="1341952" y="2150903"/>
                    <a:pt x="1068714" y="2194560"/>
                  </a:cubicBezTo>
                  <a:cubicBezTo>
                    <a:pt x="810150" y="2209816"/>
                    <a:pt x="747714" y="2174358"/>
                    <a:pt x="495861" y="2194560"/>
                  </a:cubicBezTo>
                  <a:cubicBezTo>
                    <a:pt x="181980" y="2103318"/>
                    <a:pt x="30572" y="2000956"/>
                    <a:pt x="0" y="1698699"/>
                  </a:cubicBezTo>
                  <a:cubicBezTo>
                    <a:pt x="-20513" y="1512137"/>
                    <a:pt x="23509" y="1276439"/>
                    <a:pt x="0" y="1109308"/>
                  </a:cubicBezTo>
                  <a:cubicBezTo>
                    <a:pt x="2249" y="942442"/>
                    <a:pt x="-3952" y="705523"/>
                    <a:pt x="0" y="495861"/>
                  </a:cubicBezTo>
                  <a:close/>
                </a:path>
              </a:pathLst>
            </a:custGeom>
            <a:solidFill>
              <a:srgbClr val="F8D5FF"/>
            </a:solidFill>
            <a:ln w="38100">
              <a:solidFill>
                <a:srgbClr val="002060"/>
              </a:solidFill>
              <a:extLst>
                <a:ext uri="{C807C97D-BFC1-408E-A445-0C87EB9F89A2}">
                  <ask:lineSketchStyleProps xmlns:ask="http://schemas.microsoft.com/office/drawing/2018/sketchyshapes" sd="2475911327">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 name="connsiteX0" fmla="*/ 0 w 5303520"/>
                        <a:gd name="connsiteY0" fmla="*/ 495861 h 2194560"/>
                        <a:gd name="connsiteX1" fmla="*/ 495861 w 5303520"/>
                        <a:gd name="connsiteY1" fmla="*/ 0 h 2194560"/>
                        <a:gd name="connsiteX2" fmla="*/ 1025596 w 5303520"/>
                        <a:gd name="connsiteY2" fmla="*/ 0 h 2194560"/>
                        <a:gd name="connsiteX3" fmla="*/ 1598449 w 5303520"/>
                        <a:gd name="connsiteY3" fmla="*/ 0 h 2194560"/>
                        <a:gd name="connsiteX4" fmla="*/ 2085067 w 5303520"/>
                        <a:gd name="connsiteY4" fmla="*/ 0 h 2194560"/>
                        <a:gd name="connsiteX5" fmla="*/ 2744156 w 5303520"/>
                        <a:gd name="connsiteY5" fmla="*/ 0 h 2194560"/>
                        <a:gd name="connsiteX6" fmla="*/ 3230773 w 5303520"/>
                        <a:gd name="connsiteY6" fmla="*/ 0 h 2194560"/>
                        <a:gd name="connsiteX7" fmla="*/ 3846744 w 5303520"/>
                        <a:gd name="connsiteY7" fmla="*/ 0 h 2194560"/>
                        <a:gd name="connsiteX8" fmla="*/ 4807659 w 5303520"/>
                        <a:gd name="connsiteY8" fmla="*/ 0 h 2194560"/>
                        <a:gd name="connsiteX9" fmla="*/ 5303520 w 5303520"/>
                        <a:gd name="connsiteY9" fmla="*/ 495861 h 2194560"/>
                        <a:gd name="connsiteX10" fmla="*/ 5303520 w 5303520"/>
                        <a:gd name="connsiteY10" fmla="*/ 1097280 h 2194560"/>
                        <a:gd name="connsiteX11" fmla="*/ 5303520 w 5303520"/>
                        <a:gd name="connsiteY11" fmla="*/ 1698699 h 2194560"/>
                        <a:gd name="connsiteX12" fmla="*/ 4807659 w 5303520"/>
                        <a:gd name="connsiteY12" fmla="*/ 2194560 h 2194560"/>
                        <a:gd name="connsiteX13" fmla="*/ 4148570 w 5303520"/>
                        <a:gd name="connsiteY13" fmla="*/ 2194560 h 2194560"/>
                        <a:gd name="connsiteX14" fmla="*/ 3575717 w 5303520"/>
                        <a:gd name="connsiteY14" fmla="*/ 2194560 h 2194560"/>
                        <a:gd name="connsiteX15" fmla="*/ 3002864 w 5303520"/>
                        <a:gd name="connsiteY15" fmla="*/ 2194560 h 2194560"/>
                        <a:gd name="connsiteX16" fmla="*/ 2473128 w 5303520"/>
                        <a:gd name="connsiteY16" fmla="*/ 2194560 h 2194560"/>
                        <a:gd name="connsiteX17" fmla="*/ 1900275 w 5303520"/>
                        <a:gd name="connsiteY17" fmla="*/ 2194560 h 2194560"/>
                        <a:gd name="connsiteX18" fmla="*/ 1241186 w 5303520"/>
                        <a:gd name="connsiteY18" fmla="*/ 2194560 h 2194560"/>
                        <a:gd name="connsiteX19" fmla="*/ 495861 w 5303520"/>
                        <a:gd name="connsiteY19" fmla="*/ 2194560 h 2194560"/>
                        <a:gd name="connsiteX20" fmla="*/ 0 w 5303520"/>
                        <a:gd name="connsiteY20" fmla="*/ 1698699 h 2194560"/>
                        <a:gd name="connsiteX21" fmla="*/ 0 w 5303520"/>
                        <a:gd name="connsiteY21" fmla="*/ 1073223 h 2194560"/>
                        <a:gd name="connsiteX22" fmla="*/ 0 w 5303520"/>
                        <a:gd name="connsiteY22"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03520" h="2194560" fill="none" extrusionOk="0">
                          <a:moveTo>
                            <a:pt x="0" y="495861"/>
                          </a:moveTo>
                          <a:cubicBezTo>
                            <a:pt x="26469" y="210447"/>
                            <a:pt x="322090" y="-39226"/>
                            <a:pt x="495861" y="0"/>
                          </a:cubicBezTo>
                          <a:cubicBezTo>
                            <a:pt x="656874" y="-50147"/>
                            <a:pt x="804624" y="19376"/>
                            <a:pt x="1068714" y="0"/>
                          </a:cubicBezTo>
                          <a:cubicBezTo>
                            <a:pt x="1336515" y="224"/>
                            <a:pt x="1353016" y="27272"/>
                            <a:pt x="1598449" y="0"/>
                          </a:cubicBezTo>
                          <a:cubicBezTo>
                            <a:pt x="1839916" y="-24849"/>
                            <a:pt x="1882422" y="-9740"/>
                            <a:pt x="2085067" y="0"/>
                          </a:cubicBezTo>
                          <a:cubicBezTo>
                            <a:pt x="2264053" y="-4170"/>
                            <a:pt x="2436488" y="25673"/>
                            <a:pt x="2614802" y="0"/>
                          </a:cubicBezTo>
                          <a:cubicBezTo>
                            <a:pt x="2817346" y="-16232"/>
                            <a:pt x="2954881" y="-17957"/>
                            <a:pt x="3230773" y="0"/>
                          </a:cubicBezTo>
                          <a:cubicBezTo>
                            <a:pt x="3517831" y="5564"/>
                            <a:pt x="3609008" y="-23747"/>
                            <a:pt x="3717390" y="0"/>
                          </a:cubicBezTo>
                          <a:cubicBezTo>
                            <a:pt x="3842201" y="57274"/>
                            <a:pt x="4038264" y="-7918"/>
                            <a:pt x="4204007" y="0"/>
                          </a:cubicBezTo>
                          <a:cubicBezTo>
                            <a:pt x="4359814" y="-33839"/>
                            <a:pt x="4565944" y="11338"/>
                            <a:pt x="4807659" y="0"/>
                          </a:cubicBezTo>
                          <a:cubicBezTo>
                            <a:pt x="5100836" y="-7813"/>
                            <a:pt x="5293895" y="254285"/>
                            <a:pt x="5303520" y="495861"/>
                          </a:cubicBezTo>
                          <a:cubicBezTo>
                            <a:pt x="5292965" y="769796"/>
                            <a:pt x="5296439" y="795490"/>
                            <a:pt x="5303520" y="1061195"/>
                          </a:cubicBezTo>
                          <a:cubicBezTo>
                            <a:pt x="5340860" y="1329799"/>
                            <a:pt x="5254042" y="1457407"/>
                            <a:pt x="5303520" y="1698699"/>
                          </a:cubicBezTo>
                          <a:cubicBezTo>
                            <a:pt x="5327355" y="1958979"/>
                            <a:pt x="5089415" y="2149369"/>
                            <a:pt x="4807659" y="2194560"/>
                          </a:cubicBezTo>
                          <a:cubicBezTo>
                            <a:pt x="4692902" y="2229765"/>
                            <a:pt x="4524415" y="2171279"/>
                            <a:pt x="4321042" y="2194560"/>
                          </a:cubicBezTo>
                          <a:cubicBezTo>
                            <a:pt x="4146206" y="2221273"/>
                            <a:pt x="3807956" y="2168135"/>
                            <a:pt x="3618835" y="2194560"/>
                          </a:cubicBezTo>
                          <a:cubicBezTo>
                            <a:pt x="3418075" y="2175009"/>
                            <a:pt x="3126097" y="2218226"/>
                            <a:pt x="3002864" y="2194560"/>
                          </a:cubicBezTo>
                          <a:cubicBezTo>
                            <a:pt x="2779793" y="2195158"/>
                            <a:pt x="2417647" y="2148870"/>
                            <a:pt x="2300656" y="2194560"/>
                          </a:cubicBezTo>
                          <a:cubicBezTo>
                            <a:pt x="2165317" y="2201564"/>
                            <a:pt x="1994301" y="2221443"/>
                            <a:pt x="1770921" y="2194560"/>
                          </a:cubicBezTo>
                          <a:cubicBezTo>
                            <a:pt x="1539411" y="2175774"/>
                            <a:pt x="1325852" y="2147344"/>
                            <a:pt x="1068714" y="2194560"/>
                          </a:cubicBezTo>
                          <a:cubicBezTo>
                            <a:pt x="807219" y="2211379"/>
                            <a:pt x="740247" y="2186928"/>
                            <a:pt x="495861" y="2194560"/>
                          </a:cubicBezTo>
                          <a:cubicBezTo>
                            <a:pt x="169361" y="2117199"/>
                            <a:pt x="32542" y="1995593"/>
                            <a:pt x="0" y="1698699"/>
                          </a:cubicBezTo>
                          <a:cubicBezTo>
                            <a:pt x="-6728" y="1518452"/>
                            <a:pt x="12757" y="1293142"/>
                            <a:pt x="0" y="1109308"/>
                          </a:cubicBezTo>
                          <a:cubicBezTo>
                            <a:pt x="15637" y="938590"/>
                            <a:pt x="14614" y="699638"/>
                            <a:pt x="0" y="495861"/>
                          </a:cubicBezTo>
                          <a:close/>
                        </a:path>
                        <a:path w="5303520" h="2194560" stroke="0" extrusionOk="0">
                          <a:moveTo>
                            <a:pt x="0" y="495861"/>
                          </a:moveTo>
                          <a:cubicBezTo>
                            <a:pt x="-57426" y="196701"/>
                            <a:pt x="214965" y="14499"/>
                            <a:pt x="495861" y="0"/>
                          </a:cubicBezTo>
                          <a:cubicBezTo>
                            <a:pt x="671039" y="7986"/>
                            <a:pt x="894355" y="8685"/>
                            <a:pt x="1025596" y="0"/>
                          </a:cubicBezTo>
                          <a:cubicBezTo>
                            <a:pt x="1137146" y="565"/>
                            <a:pt x="1459608" y="26650"/>
                            <a:pt x="1598449" y="0"/>
                          </a:cubicBezTo>
                          <a:cubicBezTo>
                            <a:pt x="1714535" y="-11712"/>
                            <a:pt x="1898790" y="-4895"/>
                            <a:pt x="2085067" y="0"/>
                          </a:cubicBezTo>
                          <a:cubicBezTo>
                            <a:pt x="2265416" y="25921"/>
                            <a:pt x="2497591" y="-50907"/>
                            <a:pt x="2744156" y="0"/>
                          </a:cubicBezTo>
                          <a:cubicBezTo>
                            <a:pt x="2994948" y="29684"/>
                            <a:pt x="3077671" y="-24829"/>
                            <a:pt x="3230773" y="0"/>
                          </a:cubicBezTo>
                          <a:cubicBezTo>
                            <a:pt x="3384086" y="44542"/>
                            <a:pt x="3679802" y="-28307"/>
                            <a:pt x="3846744" y="0"/>
                          </a:cubicBezTo>
                          <a:cubicBezTo>
                            <a:pt x="4036301" y="23770"/>
                            <a:pt x="4581254" y="28892"/>
                            <a:pt x="4807659" y="0"/>
                          </a:cubicBezTo>
                          <a:cubicBezTo>
                            <a:pt x="5069543" y="32942"/>
                            <a:pt x="5268513" y="253296"/>
                            <a:pt x="5303520" y="495861"/>
                          </a:cubicBezTo>
                          <a:cubicBezTo>
                            <a:pt x="5297136" y="664229"/>
                            <a:pt x="5295121" y="937912"/>
                            <a:pt x="5303520" y="1097280"/>
                          </a:cubicBezTo>
                          <a:cubicBezTo>
                            <a:pt x="5331529" y="1240428"/>
                            <a:pt x="5285814" y="1545541"/>
                            <a:pt x="5303520" y="1698699"/>
                          </a:cubicBezTo>
                          <a:cubicBezTo>
                            <a:pt x="5297221" y="1967485"/>
                            <a:pt x="5063710" y="2139363"/>
                            <a:pt x="4807659" y="2194560"/>
                          </a:cubicBezTo>
                          <a:cubicBezTo>
                            <a:pt x="4583572" y="2196213"/>
                            <a:pt x="4437796" y="2153807"/>
                            <a:pt x="4148570" y="2194560"/>
                          </a:cubicBezTo>
                          <a:cubicBezTo>
                            <a:pt x="3838129" y="2213004"/>
                            <a:pt x="3735027" y="2195468"/>
                            <a:pt x="3575717" y="2194560"/>
                          </a:cubicBezTo>
                          <a:cubicBezTo>
                            <a:pt x="3435667" y="2203186"/>
                            <a:pt x="3128643" y="2220099"/>
                            <a:pt x="3002864" y="2194560"/>
                          </a:cubicBezTo>
                          <a:cubicBezTo>
                            <a:pt x="2859598" y="2188683"/>
                            <a:pt x="2667345" y="2225813"/>
                            <a:pt x="2473128" y="2194560"/>
                          </a:cubicBezTo>
                          <a:cubicBezTo>
                            <a:pt x="2249396" y="2161474"/>
                            <a:pt x="2038664" y="2202406"/>
                            <a:pt x="1900275" y="2194560"/>
                          </a:cubicBezTo>
                          <a:cubicBezTo>
                            <a:pt x="1716046" y="2183214"/>
                            <a:pt x="1385295" y="2191395"/>
                            <a:pt x="1241186" y="2194560"/>
                          </a:cubicBezTo>
                          <a:cubicBezTo>
                            <a:pt x="1110181" y="2195451"/>
                            <a:pt x="772717" y="2219472"/>
                            <a:pt x="495861" y="2194560"/>
                          </a:cubicBezTo>
                          <a:cubicBezTo>
                            <a:pt x="270315" y="2240291"/>
                            <a:pt x="20651" y="2085718"/>
                            <a:pt x="0" y="1698699"/>
                          </a:cubicBezTo>
                          <a:cubicBezTo>
                            <a:pt x="-4351" y="1540518"/>
                            <a:pt x="22838" y="1366644"/>
                            <a:pt x="0" y="1073223"/>
                          </a:cubicBezTo>
                          <a:cubicBezTo>
                            <a:pt x="-9853" y="791170"/>
                            <a:pt x="36507" y="751260"/>
                            <a:pt x="0" y="495861"/>
                          </a:cubicBezTo>
                          <a:close/>
                        </a:path>
                        <a:path w="5303520" h="2194560" fill="none" stroke="0" extrusionOk="0">
                          <a:moveTo>
                            <a:pt x="0" y="495861"/>
                          </a:moveTo>
                          <a:cubicBezTo>
                            <a:pt x="23043" y="175911"/>
                            <a:pt x="269894" y="-18681"/>
                            <a:pt x="495861" y="0"/>
                          </a:cubicBezTo>
                          <a:cubicBezTo>
                            <a:pt x="702865" y="-15507"/>
                            <a:pt x="795052" y="3410"/>
                            <a:pt x="1068714" y="0"/>
                          </a:cubicBezTo>
                          <a:cubicBezTo>
                            <a:pt x="1331866" y="-3766"/>
                            <a:pt x="1357118" y="16619"/>
                            <a:pt x="1598449" y="0"/>
                          </a:cubicBezTo>
                          <a:cubicBezTo>
                            <a:pt x="1840694" y="-20327"/>
                            <a:pt x="1894216" y="-12872"/>
                            <a:pt x="2085067" y="0"/>
                          </a:cubicBezTo>
                          <a:cubicBezTo>
                            <a:pt x="2272440" y="8450"/>
                            <a:pt x="2426658" y="30034"/>
                            <a:pt x="2614802" y="0"/>
                          </a:cubicBezTo>
                          <a:cubicBezTo>
                            <a:pt x="2803964" y="-18449"/>
                            <a:pt x="2970085" y="2957"/>
                            <a:pt x="3230773" y="0"/>
                          </a:cubicBezTo>
                          <a:cubicBezTo>
                            <a:pt x="3467261" y="-2021"/>
                            <a:pt x="3610626" y="-2150"/>
                            <a:pt x="3717390" y="0"/>
                          </a:cubicBezTo>
                          <a:cubicBezTo>
                            <a:pt x="3844196" y="24078"/>
                            <a:pt x="4031689" y="37142"/>
                            <a:pt x="4204007" y="0"/>
                          </a:cubicBezTo>
                          <a:cubicBezTo>
                            <a:pt x="4324573" y="15"/>
                            <a:pt x="4541279" y="45083"/>
                            <a:pt x="4807659" y="0"/>
                          </a:cubicBezTo>
                          <a:cubicBezTo>
                            <a:pt x="5150127" y="-16794"/>
                            <a:pt x="5300471" y="264316"/>
                            <a:pt x="5303520" y="495861"/>
                          </a:cubicBezTo>
                          <a:cubicBezTo>
                            <a:pt x="5292821" y="774283"/>
                            <a:pt x="5298695" y="797860"/>
                            <a:pt x="5303520" y="1061195"/>
                          </a:cubicBezTo>
                          <a:cubicBezTo>
                            <a:pt x="5338810" y="1330218"/>
                            <a:pt x="5296466" y="1460786"/>
                            <a:pt x="5303520" y="1698699"/>
                          </a:cubicBezTo>
                          <a:cubicBezTo>
                            <a:pt x="5355907" y="1883394"/>
                            <a:pt x="5108657" y="2164373"/>
                            <a:pt x="4807659" y="2194560"/>
                          </a:cubicBezTo>
                          <a:cubicBezTo>
                            <a:pt x="4671131" y="2219378"/>
                            <a:pt x="4550670" y="2179381"/>
                            <a:pt x="4321042" y="2194560"/>
                          </a:cubicBezTo>
                          <a:cubicBezTo>
                            <a:pt x="4113182" y="2221707"/>
                            <a:pt x="3839722" y="2179204"/>
                            <a:pt x="3618835" y="2194560"/>
                          </a:cubicBezTo>
                          <a:cubicBezTo>
                            <a:pt x="3328042" y="2171750"/>
                            <a:pt x="3227686" y="2182104"/>
                            <a:pt x="3002864" y="2194560"/>
                          </a:cubicBezTo>
                          <a:cubicBezTo>
                            <a:pt x="2783630" y="2201662"/>
                            <a:pt x="2437827" y="2174755"/>
                            <a:pt x="2300656" y="2194560"/>
                          </a:cubicBezTo>
                          <a:cubicBezTo>
                            <a:pt x="2148861" y="2224634"/>
                            <a:pt x="1979203" y="2211367"/>
                            <a:pt x="1770921" y="2194560"/>
                          </a:cubicBezTo>
                          <a:cubicBezTo>
                            <a:pt x="1505547" y="2199108"/>
                            <a:pt x="1300277" y="2217089"/>
                            <a:pt x="1068714" y="2194560"/>
                          </a:cubicBezTo>
                          <a:cubicBezTo>
                            <a:pt x="818214" y="2228306"/>
                            <a:pt x="747929" y="2211293"/>
                            <a:pt x="495861" y="2194560"/>
                          </a:cubicBezTo>
                          <a:cubicBezTo>
                            <a:pt x="138321" y="2160218"/>
                            <a:pt x="13065" y="1996669"/>
                            <a:pt x="0" y="1698699"/>
                          </a:cubicBezTo>
                          <a:cubicBezTo>
                            <a:pt x="16582" y="1544083"/>
                            <a:pt x="-20418" y="1266176"/>
                            <a:pt x="0" y="1109308"/>
                          </a:cubicBezTo>
                          <a:cubicBezTo>
                            <a:pt x="21784" y="939874"/>
                            <a:pt x="-18982" y="671280"/>
                            <a:pt x="0" y="495861"/>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endParaRPr>
            </a:p>
          </p:txBody>
        </p:sp>
        <p:sp>
          <p:nvSpPr>
            <p:cNvPr id="13" name="Hộp Văn bản 107">
              <a:extLst>
                <a:ext uri="{FF2B5EF4-FFF2-40B4-BE49-F238E27FC236}">
                  <a16:creationId xmlns:a16="http://schemas.microsoft.com/office/drawing/2014/main" id="{E0FF62A9-4ACB-006E-2086-F70A41EA1C11}"/>
                </a:ext>
              </a:extLst>
            </p:cNvPr>
            <p:cNvSpPr txBox="1"/>
            <p:nvPr/>
          </p:nvSpPr>
          <p:spPr>
            <a:xfrm>
              <a:off x="6594299" y="1214582"/>
              <a:ext cx="5142746" cy="2016834"/>
            </a:xfrm>
            <a:prstGeom prst="rect">
              <a:avLst/>
            </a:prstGeom>
            <a:noFill/>
          </p:spPr>
          <p:txBody>
            <a:bodyPr wrap="square" rtlCol="0">
              <a:spAutoFit/>
            </a:bodyPr>
            <a:lstStyle/>
            <a:p>
              <a:pPr algn="just">
                <a:lnSpc>
                  <a:spcPts val="2500"/>
                </a:lnSpc>
              </a:pPr>
              <a:r>
                <a:rPr lang="vi-VN" sz="2800">
                  <a:ln>
                    <a:solidFill>
                      <a:sysClr val="windowText" lastClr="000000"/>
                    </a:solidFill>
                  </a:ln>
                  <a:latin typeface="UTM Duepuntozero" panose="02040603050506020204" pitchFamily="18" charset="0"/>
                </a:rPr>
                <a:t>Phiếu số 2:</a:t>
              </a:r>
            </a:p>
            <a:p>
              <a:pPr marL="457200" indent="-457200" algn="just">
                <a:lnSpc>
                  <a:spcPts val="2500"/>
                </a:lnSpc>
                <a:buFontTx/>
                <a:buChar char="-"/>
              </a:pPr>
              <a:r>
                <a:rPr lang="vi-VN" sz="2800">
                  <a:ln>
                    <a:solidFill>
                      <a:sysClr val="windowText" lastClr="000000"/>
                    </a:solidFill>
                  </a:ln>
                  <a:latin typeface="UTM Duepuntozero" panose="02040603050506020204" pitchFamily="18" charset="0"/>
                </a:rPr>
                <a:t>Đọc đoạn từ đầu đến “rung bờm gió”</a:t>
              </a:r>
            </a:p>
            <a:p>
              <a:pPr marL="457200" indent="-457200" algn="just">
                <a:lnSpc>
                  <a:spcPts val="2500"/>
                </a:lnSpc>
                <a:buFontTx/>
                <a:buChar char="-"/>
              </a:pPr>
              <a:r>
                <a:rPr lang="vi-VN" sz="2800">
                  <a:ln>
                    <a:solidFill>
                      <a:sysClr val="windowText" lastClr="000000"/>
                    </a:solidFill>
                  </a:ln>
                  <a:latin typeface="UTM Duepuntozero" panose="02040603050506020204" pitchFamily="18" charset="0"/>
                </a:rPr>
                <a:t>Trả lời câu hỏi: </a:t>
              </a:r>
              <a:r>
                <a:rPr lang="vi-VN" sz="2400" b="1">
                  <a:solidFill>
                    <a:srgbClr val="FF0000"/>
                  </a:solidFill>
                </a:rPr>
                <a:t>Vì sao tác giả nói “Bé thả hồn ra bốn phía</a:t>
              </a:r>
              <a:r>
                <a:rPr lang="en-US" sz="2400" b="1">
                  <a:solidFill>
                    <a:srgbClr val="FF0000"/>
                  </a:solidFill>
                  <a:latin typeface="UTM Duepuntozero" panose="02040603050506020204" pitchFamily="18" charset="0"/>
                </a:rPr>
                <a:t>/ </a:t>
              </a:r>
              <a:r>
                <a:rPr lang="vi-VN" sz="2400" b="1">
                  <a:solidFill>
                    <a:srgbClr val="FF0000"/>
                  </a:solidFill>
                </a:rPr>
                <a:t>Không say xe mà say sương”? </a:t>
              </a:r>
              <a:endParaRPr lang="en-US" sz="2800" b="1" dirty="0">
                <a:solidFill>
                  <a:srgbClr val="FF0000"/>
                </a:solidFill>
                <a:latin typeface="UTM Duepuntozero" panose="02040603050506020204" pitchFamily="18" charset="0"/>
              </a:endParaRPr>
            </a:p>
          </p:txBody>
        </p:sp>
      </p:grpSp>
      <p:sp>
        <p:nvSpPr>
          <p:cNvPr id="14" name="TextBox 13">
            <a:extLst>
              <a:ext uri="{FF2B5EF4-FFF2-40B4-BE49-F238E27FC236}">
                <a16:creationId xmlns:a16="http://schemas.microsoft.com/office/drawing/2014/main" id="{B39C465B-1E24-54E0-626E-916B175FECAF}"/>
              </a:ext>
            </a:extLst>
          </p:cNvPr>
          <p:cNvSpPr txBox="1"/>
          <p:nvPr/>
        </p:nvSpPr>
        <p:spPr>
          <a:xfrm>
            <a:off x="-150846" y="286084"/>
            <a:ext cx="12493692" cy="923330"/>
          </a:xfrm>
          <a:prstGeom prst="rect">
            <a:avLst/>
          </a:prstGeom>
          <a:noFill/>
          <a:effectLst>
            <a:glow rad="139700">
              <a:schemeClr val="accent4">
                <a:satMod val="175000"/>
                <a:alpha val="40000"/>
              </a:schemeClr>
            </a:glow>
          </a:effectLst>
        </p:spPr>
        <p:txBody>
          <a:bodyPr wrap="square" rtlCol="0">
            <a:spAutoFit/>
          </a:bodyPr>
          <a:lstStyle/>
          <a:p>
            <a:pPr algn="ctr"/>
            <a:r>
              <a:rPr lang="en-US" sz="5400" b="1" spc="-150">
                <a:ln w="19050">
                  <a:solidFill>
                    <a:schemeClr val="tx1"/>
                  </a:solidFill>
                </a:ln>
                <a:solidFill>
                  <a:srgbClr val="FFC000"/>
                </a:solidFill>
                <a:effectLst>
                  <a:outerShdw blurRad="38100" dist="38100" dir="2700000" algn="tl">
                    <a:srgbClr val="000000">
                      <a:alpha val="43137"/>
                    </a:srgbClr>
                  </a:outerShdw>
                </a:effectLst>
                <a:latin typeface="UTM Avo" panose="02040603050506020204" pitchFamily="18" charset="0"/>
                <a:cs typeface="Calibri" panose="020F0502020204030204" pitchFamily="34" charset="0"/>
              </a:rPr>
              <a:t>Đọc thành tiếng và trả lời câu hỏi</a:t>
            </a:r>
            <a:endParaRPr lang="en-US" sz="5400" b="1" spc="-150" dirty="0">
              <a:ln w="19050">
                <a:solidFill>
                  <a:schemeClr val="tx1"/>
                </a:solidFill>
              </a:ln>
              <a:solidFill>
                <a:srgbClr val="FFC000"/>
              </a:solidFill>
              <a:effectLst>
                <a:outerShdw blurRad="38100" dist="38100" dir="2700000" algn="tl">
                  <a:srgbClr val="000000">
                    <a:alpha val="43137"/>
                  </a:srgbClr>
                </a:outerShdw>
              </a:effectLst>
              <a:latin typeface="UTM Avo" panose="02040603050506020204" pitchFamily="18" charset="0"/>
              <a:cs typeface="Calibri" panose="020F0502020204030204" pitchFamily="34" charset="0"/>
            </a:endParaRPr>
          </a:p>
        </p:txBody>
      </p:sp>
    </p:spTree>
    <p:extLst>
      <p:ext uri="{BB962C8B-B14F-4D97-AF65-F5344CB8AC3E}">
        <p14:creationId xmlns:p14="http://schemas.microsoft.com/office/powerpoint/2010/main" val="33214470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7251610-2748-867B-D7B5-68A8B0B97985}"/>
              </a:ext>
            </a:extLst>
          </p:cNvPr>
          <p:cNvGrpSpPr/>
          <p:nvPr/>
        </p:nvGrpSpPr>
        <p:grpSpPr>
          <a:xfrm>
            <a:off x="2926854" y="2421675"/>
            <a:ext cx="2435192" cy="1819175"/>
            <a:chOff x="228100" y="3941545"/>
            <a:chExt cx="2435192" cy="1819175"/>
          </a:xfrm>
        </p:grpSpPr>
        <p:sp>
          <p:nvSpPr>
            <p:cNvPr id="3" name="Speech Bubble: Oval 2">
              <a:extLst>
                <a:ext uri="{FF2B5EF4-FFF2-40B4-BE49-F238E27FC236}">
                  <a16:creationId xmlns:a16="http://schemas.microsoft.com/office/drawing/2014/main" id="{1DA0A557-F5E5-240E-444F-9407499161C2}"/>
                </a:ext>
              </a:extLst>
            </p:cNvPr>
            <p:cNvSpPr/>
            <p:nvPr/>
          </p:nvSpPr>
          <p:spPr>
            <a:xfrm>
              <a:off x="228100" y="3941545"/>
              <a:ext cx="2435192" cy="1819175"/>
            </a:xfrm>
            <a:prstGeom prst="wedgeEllipseCallout">
              <a:avLst>
                <a:gd name="adj1" fmla="val -66777"/>
                <a:gd name="adj2" fmla="val 15714"/>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418E9F7F-A504-6515-0F8E-7A152D2AACAD}"/>
                </a:ext>
              </a:extLst>
            </p:cNvPr>
            <p:cNvSpPr txBox="1"/>
            <p:nvPr/>
          </p:nvSpPr>
          <p:spPr>
            <a:xfrm>
              <a:off x="351085" y="4351063"/>
              <a:ext cx="2189222" cy="1077218"/>
            </a:xfrm>
            <a:prstGeom prst="rect">
              <a:avLst/>
            </a:prstGeom>
            <a:noFill/>
          </p:spPr>
          <p:txBody>
            <a:bodyPr wrap="square">
              <a:spAutoFit/>
            </a:bodyPr>
            <a:lstStyle/>
            <a:p>
              <a:pPr algn="ctr"/>
              <a:r>
                <a:rPr lang="vi-VN" sz="3200" b="1">
                  <a:ln w="0"/>
                  <a:effectLst>
                    <a:outerShdw blurRad="38100" dist="19050" dir="2700000" algn="tl" rotWithShape="0">
                      <a:schemeClr val="dk1">
                        <a:alpha val="40000"/>
                      </a:schemeClr>
                    </a:outerShdw>
                  </a:effectLst>
                  <a:ea typeface="Times New Roman" panose="02020603050405020304" pitchFamily="18" charset="0"/>
                  <a:cs typeface="Arial" panose="020B0604020202020204" pitchFamily="34" charset="0"/>
                </a:rPr>
                <a:t>Đọc thầm</a:t>
              </a:r>
            </a:p>
            <a:p>
              <a:pPr algn="ctr"/>
              <a:r>
                <a:rPr lang="vi-VN" sz="3200" b="1">
                  <a:ln w="0"/>
                  <a:effectLst>
                    <a:outerShdw blurRad="38100" dist="19050" dir="2700000" algn="tl" rotWithShape="0">
                      <a:schemeClr val="dk1">
                        <a:alpha val="40000"/>
                      </a:schemeClr>
                    </a:outerShdw>
                  </a:effectLst>
                  <a:ea typeface="Times New Roman" panose="02020603050405020304" pitchFamily="18" charset="0"/>
                  <a:cs typeface="Arial" panose="020B0604020202020204" pitchFamily="34" charset="0"/>
                </a:rPr>
                <a:t>bài đọc</a:t>
              </a:r>
              <a:endParaRPr lang="en-029" sz="3200" b="1" dirty="0">
                <a:ln w="0"/>
                <a:effectLst>
                  <a:outerShdw blurRad="38100" dist="19050" dir="2700000" algn="tl" rotWithShape="0">
                    <a:schemeClr val="dk1">
                      <a:alpha val="40000"/>
                    </a:schemeClr>
                  </a:outerShdw>
                </a:effectLst>
                <a:ea typeface="Times New Roman" panose="02020603050405020304" pitchFamily="18" charset="0"/>
                <a:cs typeface="Arial" panose="020B0604020202020204" pitchFamily="34" charset="0"/>
              </a:endParaRPr>
            </a:p>
          </p:txBody>
        </p:sp>
      </p:grpSp>
      <p:grpSp>
        <p:nvGrpSpPr>
          <p:cNvPr id="5" name="Group 4">
            <a:extLst>
              <a:ext uri="{FF2B5EF4-FFF2-40B4-BE49-F238E27FC236}">
                <a16:creationId xmlns:a16="http://schemas.microsoft.com/office/drawing/2014/main" id="{80BD88C9-B175-4E0E-A379-58D77592178B}"/>
              </a:ext>
            </a:extLst>
          </p:cNvPr>
          <p:cNvGrpSpPr/>
          <p:nvPr/>
        </p:nvGrpSpPr>
        <p:grpSpPr>
          <a:xfrm>
            <a:off x="3103622" y="4622800"/>
            <a:ext cx="2207958" cy="1635426"/>
            <a:chOff x="679030" y="2098307"/>
            <a:chExt cx="2207958" cy="1635426"/>
          </a:xfrm>
        </p:grpSpPr>
        <p:sp>
          <p:nvSpPr>
            <p:cNvPr id="6" name="Speech Bubble: Oval 5">
              <a:extLst>
                <a:ext uri="{FF2B5EF4-FFF2-40B4-BE49-F238E27FC236}">
                  <a16:creationId xmlns:a16="http://schemas.microsoft.com/office/drawing/2014/main" id="{3A2B4D51-3A84-125C-2849-B3320DD58651}"/>
                </a:ext>
              </a:extLst>
            </p:cNvPr>
            <p:cNvSpPr/>
            <p:nvPr/>
          </p:nvSpPr>
          <p:spPr>
            <a:xfrm>
              <a:off x="679030" y="2098307"/>
              <a:ext cx="2189221" cy="1635426"/>
            </a:xfrm>
            <a:prstGeom prst="wedgeEllipseCallout">
              <a:avLst>
                <a:gd name="adj1" fmla="val -65558"/>
                <a:gd name="adj2" fmla="val -17103"/>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DB379257-E0DD-3290-2ADB-9D43A707078D}"/>
                </a:ext>
              </a:extLst>
            </p:cNvPr>
            <p:cNvSpPr txBox="1"/>
            <p:nvPr/>
          </p:nvSpPr>
          <p:spPr>
            <a:xfrm>
              <a:off x="697766" y="2377411"/>
              <a:ext cx="2189222" cy="1077218"/>
            </a:xfrm>
            <a:prstGeom prst="rect">
              <a:avLst/>
            </a:prstGeom>
            <a:noFill/>
          </p:spPr>
          <p:txBody>
            <a:bodyPr wrap="square">
              <a:spAutoFit/>
            </a:bodyPr>
            <a:lstStyle/>
            <a:p>
              <a:pPr algn="ctr"/>
              <a:r>
                <a:rPr lang="vi-VN" sz="3200" b="1">
                  <a:ln w="0"/>
                  <a:effectLst>
                    <a:outerShdw blurRad="38100" dist="19050" dir="2700000" algn="tl" rotWithShape="0">
                      <a:schemeClr val="dk1">
                        <a:alpha val="40000"/>
                      </a:schemeClr>
                    </a:outerShdw>
                  </a:effectLst>
                  <a:ea typeface="Times New Roman" panose="02020603050405020304" pitchFamily="18" charset="0"/>
                  <a:cs typeface="Arial" panose="020B0604020202020204" pitchFamily="34" charset="0"/>
                </a:rPr>
                <a:t>Thảo luận nhóm </a:t>
              </a:r>
              <a:r>
                <a:rPr lang="en-US" sz="3200" b="1">
                  <a:ln w="0"/>
                  <a:effectLst>
                    <a:outerShdw blurRad="38100" dist="19050" dir="2700000" algn="tl" rotWithShape="0">
                      <a:schemeClr val="dk1">
                        <a:alpha val="40000"/>
                      </a:schemeClr>
                    </a:outerShdw>
                  </a:effectLst>
                  <a:ea typeface="Times New Roman" panose="02020603050405020304" pitchFamily="18" charset="0"/>
                  <a:cs typeface="Arial" panose="020B0604020202020204" pitchFamily="34" charset="0"/>
                </a:rPr>
                <a:t>4</a:t>
              </a:r>
              <a:endParaRPr lang="en-029" sz="3200" b="1" dirty="0">
                <a:ln w="0"/>
                <a:effectLst>
                  <a:outerShdw blurRad="38100" dist="19050" dir="2700000" algn="tl" rotWithShape="0">
                    <a:schemeClr val="dk1">
                      <a:alpha val="40000"/>
                    </a:schemeClr>
                  </a:outerShdw>
                </a:effectLst>
                <a:ea typeface="Times New Roman" panose="02020603050405020304" pitchFamily="18" charset="0"/>
                <a:cs typeface="Arial" panose="020B0604020202020204" pitchFamily="34" charset="0"/>
              </a:endParaRPr>
            </a:p>
          </p:txBody>
        </p:sp>
      </p:grpSp>
      <p:sp>
        <p:nvSpPr>
          <p:cNvPr id="11" name="TextBox 10">
            <a:extLst>
              <a:ext uri="{FF2B5EF4-FFF2-40B4-BE49-F238E27FC236}">
                <a16:creationId xmlns:a16="http://schemas.microsoft.com/office/drawing/2014/main" id="{980EFE74-AF6E-FDDB-3624-3CA2F26019EC}"/>
              </a:ext>
            </a:extLst>
          </p:cNvPr>
          <p:cNvSpPr txBox="1"/>
          <p:nvPr/>
        </p:nvSpPr>
        <p:spPr>
          <a:xfrm>
            <a:off x="965081" y="205061"/>
            <a:ext cx="11865496" cy="2092881"/>
          </a:xfrm>
          <a:prstGeom prst="rect">
            <a:avLst/>
          </a:prstGeom>
          <a:noFill/>
        </p:spPr>
        <p:txBody>
          <a:bodyPr wrap="square">
            <a:spAutoFit/>
          </a:bodyPr>
          <a:lstStyle/>
          <a:p>
            <a:pPr algn="just"/>
            <a:r>
              <a:rPr lang="vi-VN" sz="13000" b="1">
                <a:ln w="38100">
                  <a:solidFill>
                    <a:sysClr val="windowText" lastClr="000000"/>
                  </a:solidFill>
                </a:ln>
                <a:solidFill>
                  <a:srgbClr val="FF6600"/>
                </a:solidFill>
                <a:effectLst>
                  <a:outerShdw blurRad="38100" dist="38100" dir="2700000" algn="tl">
                    <a:srgbClr val="000000">
                      <a:alpha val="43137"/>
                    </a:srgbClr>
                  </a:outerShdw>
                </a:effectLst>
                <a:latin typeface="#9Slide05 SVNClementine" panose="020F0502020204030203" pitchFamily="34" charset="0"/>
              </a:rPr>
              <a:t>THẢO LUẬN NHÓM</a:t>
            </a:r>
            <a:endParaRPr lang="en-US" sz="13000" b="1" dirty="0">
              <a:ln w="38100">
                <a:solidFill>
                  <a:sysClr val="windowText" lastClr="000000"/>
                </a:solidFill>
              </a:ln>
              <a:solidFill>
                <a:srgbClr val="FF6600"/>
              </a:solidFill>
              <a:effectLst>
                <a:outerShdw blurRad="38100" dist="38100" dir="2700000" algn="tl">
                  <a:srgbClr val="000000">
                    <a:alpha val="43137"/>
                  </a:srgbClr>
                </a:outerShdw>
              </a:effectLst>
              <a:latin typeface="#9Slide05 SVNClementine" panose="020F0502020204030203" pitchFamily="34" charset="0"/>
            </a:endParaRPr>
          </a:p>
        </p:txBody>
      </p:sp>
      <p:pic>
        <p:nvPicPr>
          <p:cNvPr id="1026" name="Picture 2" descr="Vector happy cute little kid play and wear jacket in winter season">
            <a:extLst>
              <a:ext uri="{FF2B5EF4-FFF2-40B4-BE49-F238E27FC236}">
                <a16:creationId xmlns:a16="http://schemas.microsoft.com/office/drawing/2014/main" id="{839322C0-8C2B-7C0E-639A-2C4FF893BB4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40369" y1="32588" x2="55123" y2="34984"/>
                        <a14:foregroundMark x1="55123" y1="34984" x2="56557" y2="32268"/>
                        <a14:foregroundMark x1="42623" y1="34185" x2="45697" y2="38498"/>
                      </a14:backgroundRemoval>
                    </a14:imgEffect>
                  </a14:imgLayer>
                </a14:imgProps>
              </a:ext>
              <a:ext uri="{28A0092B-C50C-407E-A947-70E740481C1C}">
                <a14:useLocalDpi xmlns:a14="http://schemas.microsoft.com/office/drawing/2010/main" val="0"/>
              </a:ext>
            </a:extLst>
          </a:blip>
          <a:srcRect/>
          <a:stretch>
            <a:fillRect/>
          </a:stretch>
        </p:blipFill>
        <p:spPr bwMode="auto">
          <a:xfrm>
            <a:off x="-1118960" y="1328128"/>
            <a:ext cx="5038921" cy="646386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027263D4-0EA4-F433-59FC-75376887EE32}"/>
              </a:ext>
            </a:extLst>
          </p:cNvPr>
          <p:cNvGrpSpPr/>
          <p:nvPr/>
        </p:nvGrpSpPr>
        <p:grpSpPr>
          <a:xfrm>
            <a:off x="6096000" y="2849538"/>
            <a:ext cx="2777798" cy="2513932"/>
            <a:chOff x="9267346" y="2337201"/>
            <a:chExt cx="2777798" cy="2513932"/>
          </a:xfrm>
        </p:grpSpPr>
        <p:sp>
          <p:nvSpPr>
            <p:cNvPr id="9" name="Speech Bubble: Oval 8">
              <a:extLst>
                <a:ext uri="{FF2B5EF4-FFF2-40B4-BE49-F238E27FC236}">
                  <a16:creationId xmlns:a16="http://schemas.microsoft.com/office/drawing/2014/main" id="{4A2933BA-5C4B-CA4B-1BA8-CF3F1B34BC75}"/>
                </a:ext>
              </a:extLst>
            </p:cNvPr>
            <p:cNvSpPr/>
            <p:nvPr/>
          </p:nvSpPr>
          <p:spPr>
            <a:xfrm>
              <a:off x="9267346" y="2337201"/>
              <a:ext cx="2777798" cy="2513932"/>
            </a:xfrm>
            <a:prstGeom prst="wedgeEllipseCallout">
              <a:avLst>
                <a:gd name="adj1" fmla="val 70043"/>
                <a:gd name="adj2" fmla="val -17969"/>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EA1D65C5-F963-3699-0C7E-95922A6212CD}"/>
                </a:ext>
              </a:extLst>
            </p:cNvPr>
            <p:cNvSpPr txBox="1"/>
            <p:nvPr/>
          </p:nvSpPr>
          <p:spPr>
            <a:xfrm>
              <a:off x="9438649" y="2818926"/>
              <a:ext cx="2435192" cy="1569660"/>
            </a:xfrm>
            <a:prstGeom prst="rect">
              <a:avLst/>
            </a:prstGeom>
            <a:noFill/>
          </p:spPr>
          <p:txBody>
            <a:bodyPr wrap="square">
              <a:spAutoFit/>
            </a:bodyPr>
            <a:lstStyle/>
            <a:p>
              <a:pPr algn="ctr"/>
              <a:r>
                <a:rPr lang="vi-VN" sz="3200" b="1">
                  <a:ln w="0"/>
                  <a:effectLst>
                    <a:outerShdw blurRad="38100" dist="19050" dir="2700000" algn="tl" rotWithShape="0">
                      <a:schemeClr val="dk1">
                        <a:alpha val="40000"/>
                      </a:schemeClr>
                    </a:outerShdw>
                  </a:effectLst>
                  <a:ea typeface="Times New Roman" panose="02020603050405020304" pitchFamily="18" charset="0"/>
                  <a:cs typeface="Calibri" panose="020F0502020204030204" pitchFamily="34" charset="0"/>
                </a:rPr>
                <a:t>Trả lời các câu hỏi</a:t>
              </a:r>
            </a:p>
            <a:p>
              <a:pPr algn="ctr"/>
              <a:r>
                <a:rPr lang="vi-VN" sz="3200" b="1">
                  <a:ln w="0"/>
                  <a:effectLst>
                    <a:outerShdw blurRad="38100" dist="19050" dir="2700000" algn="tl" rotWithShape="0">
                      <a:schemeClr val="dk1">
                        <a:alpha val="40000"/>
                      </a:schemeClr>
                    </a:outerShdw>
                  </a:effectLst>
                  <a:ea typeface="Times New Roman" panose="02020603050405020304" pitchFamily="18" charset="0"/>
                  <a:cs typeface="Calibri" panose="020F0502020204030204" pitchFamily="34" charset="0"/>
                </a:rPr>
                <a:t>trong SHS</a:t>
              </a:r>
              <a:endParaRPr lang="en-029" sz="3200" b="1" dirty="0">
                <a:ln w="0"/>
                <a:effectLst>
                  <a:outerShdw blurRad="38100" dist="19050" dir="2700000" algn="tl" rotWithShape="0">
                    <a:schemeClr val="dk1">
                      <a:alpha val="40000"/>
                    </a:schemeClr>
                  </a:outerShdw>
                </a:effectLst>
                <a:ea typeface="Times New Roman" panose="02020603050405020304" pitchFamily="18" charset="0"/>
                <a:cs typeface="Calibri" panose="020F0502020204030204" pitchFamily="34" charset="0"/>
              </a:endParaRPr>
            </a:p>
          </p:txBody>
        </p:sp>
      </p:grpSp>
      <p:pic>
        <p:nvPicPr>
          <p:cNvPr id="12" name="Picture 4" descr="Vector happy cute little kid play and wear jacket in winter season">
            <a:extLst>
              <a:ext uri="{FF2B5EF4-FFF2-40B4-BE49-F238E27FC236}">
                <a16:creationId xmlns:a16="http://schemas.microsoft.com/office/drawing/2014/main" id="{A2C7D827-D518-6B22-60DF-D99786E9818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46721" y1="35304" x2="61475" y2="36901"/>
                        <a14:foregroundMark x1="61475" y1="36901" x2="62090" y2="34026"/>
                        <a14:foregroundMark x1="35861" y1="70927" x2="34221" y2="70607"/>
                        <a14:foregroundMark x1="64754" y1="78594" x2="67418" y2="80032"/>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8013107" y="1016805"/>
            <a:ext cx="5366638" cy="688425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116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righ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9">
            <a:extLst>
              <a:ext uri="{FF2B5EF4-FFF2-40B4-BE49-F238E27FC236}">
                <a16:creationId xmlns:a16="http://schemas.microsoft.com/office/drawing/2014/main" id="{449204B8-C864-EBF3-9634-6625C36D401D}"/>
              </a:ext>
            </a:extLst>
          </p:cNvPr>
          <p:cNvGrpSpPr/>
          <p:nvPr/>
        </p:nvGrpSpPr>
        <p:grpSpPr>
          <a:xfrm>
            <a:off x="1891458" y="331422"/>
            <a:ext cx="8409084" cy="4569892"/>
            <a:chOff x="692006" y="116442"/>
            <a:chExt cx="11176173" cy="2919244"/>
          </a:xfrm>
        </p:grpSpPr>
        <p:sp>
          <p:nvSpPr>
            <p:cNvPr id="13" name="矩形 16">
              <a:extLst>
                <a:ext uri="{FF2B5EF4-FFF2-40B4-BE49-F238E27FC236}">
                  <a16:creationId xmlns:a16="http://schemas.microsoft.com/office/drawing/2014/main" id="{DFB3D892-D4A5-7716-2700-B6A522F8CB45}"/>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sp>
          <p:nvSpPr>
            <p:cNvPr id="14" name="矩形 16">
              <a:extLst>
                <a:ext uri="{FF2B5EF4-FFF2-40B4-BE49-F238E27FC236}">
                  <a16:creationId xmlns:a16="http://schemas.microsoft.com/office/drawing/2014/main" id="{BD13A55E-C4CF-624F-7578-D901D3804807}"/>
                </a:ext>
              </a:extLst>
            </p:cNvPr>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grpSp>
      <p:sp>
        <p:nvSpPr>
          <p:cNvPr id="15" name="TextBox 14">
            <a:extLst>
              <a:ext uri="{FF2B5EF4-FFF2-40B4-BE49-F238E27FC236}">
                <a16:creationId xmlns:a16="http://schemas.microsoft.com/office/drawing/2014/main" id="{D21B27FA-14CF-1356-4DE8-DAC65EDED03B}"/>
              </a:ext>
            </a:extLst>
          </p:cNvPr>
          <p:cNvSpPr txBox="1"/>
          <p:nvPr/>
        </p:nvSpPr>
        <p:spPr>
          <a:xfrm flipH="1">
            <a:off x="3071169" y="776434"/>
            <a:ext cx="5927483" cy="1015663"/>
          </a:xfrm>
          <a:prstGeom prst="rect">
            <a:avLst/>
          </a:prstGeom>
          <a:noFill/>
        </p:spPr>
        <p:txBody>
          <a:bodyPr wrap="square" rtlCol="0">
            <a:spAutoFit/>
          </a:bodyPr>
          <a:lstStyle/>
          <a:p>
            <a:pPr algn="ctr"/>
            <a:r>
              <a:rPr lang="en-US" sz="6000" dirty="0" err="1">
                <a:solidFill>
                  <a:srgbClr val="FF6600"/>
                </a:solidFill>
                <a:latin typeface="UVN Banh Mi" pitchFamily="2" charset="0"/>
                <a:cs typeface="Pattaya" panose="00000500000000000000" pitchFamily="2" charset="-34"/>
              </a:rPr>
              <a:t>Tiêu</a:t>
            </a:r>
            <a:r>
              <a:rPr lang="en-US" sz="6000" dirty="0">
                <a:solidFill>
                  <a:srgbClr val="FF6600"/>
                </a:solidFill>
                <a:latin typeface="UVN Banh Mi" pitchFamily="2" charset="0"/>
                <a:cs typeface="Pattaya" panose="00000500000000000000" pitchFamily="2" charset="-34"/>
              </a:rPr>
              <a:t> </a:t>
            </a:r>
            <a:r>
              <a:rPr lang="en-US" sz="6000" dirty="0" err="1">
                <a:solidFill>
                  <a:srgbClr val="FF6600"/>
                </a:solidFill>
                <a:latin typeface="UVN Banh Mi" pitchFamily="2" charset="0"/>
                <a:cs typeface="Pattaya" panose="00000500000000000000" pitchFamily="2" charset="-34"/>
              </a:rPr>
              <a:t>chí</a:t>
            </a:r>
            <a:r>
              <a:rPr lang="en-US" sz="6000" dirty="0">
                <a:solidFill>
                  <a:srgbClr val="FF6600"/>
                </a:solidFill>
                <a:latin typeface="UVN Banh Mi" pitchFamily="2" charset="0"/>
                <a:cs typeface="Pattaya" panose="00000500000000000000" pitchFamily="2" charset="-34"/>
              </a:rPr>
              <a:t> </a:t>
            </a:r>
            <a:r>
              <a:rPr lang="en-US" sz="6000" dirty="0" err="1">
                <a:solidFill>
                  <a:srgbClr val="FF6600"/>
                </a:solidFill>
                <a:latin typeface="UVN Banh Mi" pitchFamily="2" charset="0"/>
                <a:cs typeface="Pattaya" panose="00000500000000000000" pitchFamily="2" charset="-34"/>
              </a:rPr>
              <a:t>đánh</a:t>
            </a:r>
            <a:r>
              <a:rPr lang="en-US" sz="6000" dirty="0">
                <a:solidFill>
                  <a:srgbClr val="FF6600"/>
                </a:solidFill>
                <a:latin typeface="UVN Banh Mi" pitchFamily="2" charset="0"/>
                <a:cs typeface="Pattaya" panose="00000500000000000000" pitchFamily="2" charset="-34"/>
              </a:rPr>
              <a:t> </a:t>
            </a:r>
            <a:r>
              <a:rPr lang="en-US" sz="6000" dirty="0" err="1">
                <a:solidFill>
                  <a:srgbClr val="FF6600"/>
                </a:solidFill>
                <a:latin typeface="UVN Banh Mi" pitchFamily="2" charset="0"/>
                <a:cs typeface="Pattaya" panose="00000500000000000000" pitchFamily="2" charset="-34"/>
              </a:rPr>
              <a:t>giá</a:t>
            </a:r>
            <a:endParaRPr lang="en-US" sz="6000" dirty="0">
              <a:solidFill>
                <a:srgbClr val="FF6600"/>
              </a:solidFill>
              <a:latin typeface="UVN Banh Mi" pitchFamily="2" charset="0"/>
              <a:cs typeface="Pattaya" panose="00000500000000000000" pitchFamily="2" charset="-34"/>
            </a:endParaRPr>
          </a:p>
        </p:txBody>
      </p:sp>
      <p:grpSp>
        <p:nvGrpSpPr>
          <p:cNvPr id="16" name="Group 15">
            <a:extLst>
              <a:ext uri="{FF2B5EF4-FFF2-40B4-BE49-F238E27FC236}">
                <a16:creationId xmlns:a16="http://schemas.microsoft.com/office/drawing/2014/main" id="{7D65E94E-9950-DA03-B089-007008C8C869}"/>
              </a:ext>
            </a:extLst>
          </p:cNvPr>
          <p:cNvGrpSpPr/>
          <p:nvPr/>
        </p:nvGrpSpPr>
        <p:grpSpPr>
          <a:xfrm>
            <a:off x="2554418" y="1618795"/>
            <a:ext cx="7062584" cy="2840136"/>
            <a:chOff x="2659778" y="2653614"/>
            <a:chExt cx="7062584" cy="2840136"/>
          </a:xfrm>
        </p:grpSpPr>
        <p:sp>
          <p:nvSpPr>
            <p:cNvPr id="17" name="TextBox 16">
              <a:extLst>
                <a:ext uri="{FF2B5EF4-FFF2-40B4-BE49-F238E27FC236}">
                  <a16:creationId xmlns:a16="http://schemas.microsoft.com/office/drawing/2014/main" id="{8BB7B362-3613-C05B-96D4-5DE7F9FB4237}"/>
                </a:ext>
              </a:extLst>
            </p:cNvPr>
            <p:cNvSpPr txBox="1"/>
            <p:nvPr/>
          </p:nvSpPr>
          <p:spPr>
            <a:xfrm>
              <a:off x="2659778" y="2653614"/>
              <a:ext cx="6093500" cy="2840136"/>
            </a:xfrm>
            <a:prstGeom prst="rect">
              <a:avLst/>
            </a:prstGeom>
            <a:noFill/>
          </p:spPr>
          <p:txBody>
            <a:bodyPr wrap="square">
              <a:spAutoFit/>
            </a:bodyPr>
            <a:lstStyle/>
            <a:p>
              <a:pPr algn="just">
                <a:lnSpc>
                  <a:spcPct val="150000"/>
                </a:lnSpc>
              </a:pPr>
              <a:r>
                <a:rPr lang="en-US" sz="4100" dirty="0">
                  <a:ln w="0"/>
                  <a:effectLst>
                    <a:outerShdw blurRad="38100" dist="19050" dir="2700000" algn="tl" rotWithShape="0">
                      <a:schemeClr val="dk1">
                        <a:alpha val="40000"/>
                      </a:schemeClr>
                    </a:outerShdw>
                  </a:effectLst>
                  <a:latin typeface="UTM Duepuntozero" panose="02040603050506020204" pitchFamily="18" charset="0"/>
                </a:rPr>
                <a:t>1. </a:t>
              </a:r>
              <a:r>
                <a:rPr lang="en-US" sz="4100" dirty="0" err="1">
                  <a:ln w="0"/>
                  <a:effectLst>
                    <a:outerShdw blurRad="38100" dist="19050" dir="2700000" algn="tl" rotWithShape="0">
                      <a:schemeClr val="dk1">
                        <a:alpha val="40000"/>
                      </a:schemeClr>
                    </a:outerShdw>
                  </a:effectLst>
                  <a:latin typeface="UTM Duepuntozero" panose="02040603050506020204" pitchFamily="18" charset="0"/>
                </a:rPr>
                <a:t>Đọc</a:t>
              </a:r>
              <a:r>
                <a:rPr lang="en-US" sz="4100" dirty="0">
                  <a:ln w="0"/>
                  <a:effectLst>
                    <a:outerShdw blurRad="38100" dist="19050" dir="2700000" algn="tl" rotWithShape="0">
                      <a:schemeClr val="dk1">
                        <a:alpha val="40000"/>
                      </a:schemeClr>
                    </a:outerShdw>
                  </a:effectLst>
                  <a:latin typeface="UTM Duepuntozero" panose="02040603050506020204" pitchFamily="18" charset="0"/>
                </a:rPr>
                <a:t> </a:t>
              </a:r>
              <a:r>
                <a:rPr lang="en-US" sz="4100" dirty="0" err="1">
                  <a:ln w="0"/>
                  <a:effectLst>
                    <a:outerShdw blurRad="38100" dist="19050" dir="2700000" algn="tl" rotWithShape="0">
                      <a:schemeClr val="dk1">
                        <a:alpha val="40000"/>
                      </a:schemeClr>
                    </a:outerShdw>
                  </a:effectLst>
                  <a:latin typeface="UTM Duepuntozero" panose="02040603050506020204" pitchFamily="18" charset="0"/>
                </a:rPr>
                <a:t>đúng</a:t>
              </a:r>
              <a:r>
                <a:rPr lang="en-US" sz="4100" dirty="0">
                  <a:ln w="0"/>
                  <a:effectLst>
                    <a:outerShdw blurRad="38100" dist="19050" dir="2700000" algn="tl" rotWithShape="0">
                      <a:schemeClr val="dk1">
                        <a:alpha val="40000"/>
                      </a:schemeClr>
                    </a:outerShdw>
                  </a:effectLst>
                  <a:latin typeface="UTM Duepuntozero" panose="02040603050506020204" pitchFamily="18" charset="0"/>
                </a:rPr>
                <a:t>, to </a:t>
              </a:r>
              <a:r>
                <a:rPr lang="en-US" sz="4100" dirty="0" err="1">
                  <a:ln w="0"/>
                  <a:effectLst>
                    <a:outerShdw blurRad="38100" dist="19050" dir="2700000" algn="tl" rotWithShape="0">
                      <a:schemeClr val="dk1">
                        <a:alpha val="40000"/>
                      </a:schemeClr>
                    </a:outerShdw>
                  </a:effectLst>
                  <a:latin typeface="UTM Duepuntozero" panose="02040603050506020204" pitchFamily="18" charset="0"/>
                </a:rPr>
                <a:t>rõ</a:t>
              </a:r>
              <a:r>
                <a:rPr lang="en-US" sz="4100" dirty="0">
                  <a:ln w="0"/>
                  <a:effectLst>
                    <a:outerShdw blurRad="38100" dist="19050" dir="2700000" algn="tl" rotWithShape="0">
                      <a:schemeClr val="dk1">
                        <a:alpha val="40000"/>
                      </a:schemeClr>
                    </a:outerShdw>
                  </a:effectLst>
                  <a:latin typeface="UTM Duepuntozero" panose="02040603050506020204" pitchFamily="18" charset="0"/>
                </a:rPr>
                <a:t>.</a:t>
              </a:r>
            </a:p>
            <a:p>
              <a:pPr algn="just">
                <a:lnSpc>
                  <a:spcPct val="150000"/>
                </a:lnSpc>
              </a:pPr>
              <a:r>
                <a:rPr lang="en-US" sz="4100" dirty="0">
                  <a:ln w="0"/>
                  <a:effectLst>
                    <a:outerShdw blurRad="38100" dist="19050" dir="2700000" algn="tl" rotWithShape="0">
                      <a:schemeClr val="dk1">
                        <a:alpha val="40000"/>
                      </a:schemeClr>
                    </a:outerShdw>
                  </a:effectLst>
                  <a:latin typeface="UTM Duepuntozero" panose="02040603050506020204" pitchFamily="18" charset="0"/>
                </a:rPr>
                <a:t>2. </a:t>
              </a:r>
              <a:r>
                <a:rPr lang="en-US" sz="4100" dirty="0" err="1">
                  <a:ln w="0"/>
                  <a:effectLst>
                    <a:outerShdw blurRad="38100" dist="19050" dir="2700000" algn="tl" rotWithShape="0">
                      <a:schemeClr val="dk1">
                        <a:alpha val="40000"/>
                      </a:schemeClr>
                    </a:outerShdw>
                  </a:effectLst>
                  <a:latin typeface="UTM Duepuntozero" panose="02040603050506020204" pitchFamily="18" charset="0"/>
                </a:rPr>
                <a:t>Đọc</a:t>
              </a:r>
              <a:r>
                <a:rPr lang="en-US" sz="4100" dirty="0">
                  <a:ln w="0"/>
                  <a:effectLst>
                    <a:outerShdw blurRad="38100" dist="19050" dir="2700000" algn="tl" rotWithShape="0">
                      <a:schemeClr val="dk1">
                        <a:alpha val="40000"/>
                      </a:schemeClr>
                    </a:outerShdw>
                  </a:effectLst>
                  <a:latin typeface="UTM Duepuntozero" panose="02040603050506020204" pitchFamily="18" charset="0"/>
                </a:rPr>
                <a:t> </a:t>
              </a:r>
              <a:r>
                <a:rPr lang="en-US" sz="4100" dirty="0" err="1">
                  <a:ln w="0"/>
                  <a:effectLst>
                    <a:outerShdw blurRad="38100" dist="19050" dir="2700000" algn="tl" rotWithShape="0">
                      <a:schemeClr val="dk1">
                        <a:alpha val="40000"/>
                      </a:schemeClr>
                    </a:outerShdw>
                  </a:effectLst>
                  <a:latin typeface="UTM Duepuntozero" panose="02040603050506020204" pitchFamily="18" charset="0"/>
                </a:rPr>
                <a:t>ngắt</a:t>
              </a:r>
              <a:r>
                <a:rPr lang="en-US" sz="4100" dirty="0">
                  <a:ln w="0"/>
                  <a:effectLst>
                    <a:outerShdw blurRad="38100" dist="19050" dir="2700000" algn="tl" rotWithShape="0">
                      <a:schemeClr val="dk1">
                        <a:alpha val="40000"/>
                      </a:schemeClr>
                    </a:outerShdw>
                  </a:effectLst>
                  <a:latin typeface="UTM Duepuntozero" panose="02040603050506020204" pitchFamily="18" charset="0"/>
                </a:rPr>
                <a:t>, </a:t>
              </a:r>
              <a:r>
                <a:rPr lang="en-US" sz="4100" dirty="0" err="1">
                  <a:ln w="0"/>
                  <a:effectLst>
                    <a:outerShdw blurRad="38100" dist="19050" dir="2700000" algn="tl" rotWithShape="0">
                      <a:schemeClr val="dk1">
                        <a:alpha val="40000"/>
                      </a:schemeClr>
                    </a:outerShdw>
                  </a:effectLst>
                  <a:latin typeface="UTM Duepuntozero" panose="02040603050506020204" pitchFamily="18" charset="0"/>
                </a:rPr>
                <a:t>nghỉ</a:t>
              </a:r>
              <a:r>
                <a:rPr lang="en-US" sz="4100" dirty="0">
                  <a:ln w="0"/>
                  <a:effectLst>
                    <a:outerShdw blurRad="38100" dist="19050" dir="2700000" algn="tl" rotWithShape="0">
                      <a:schemeClr val="dk1">
                        <a:alpha val="40000"/>
                      </a:schemeClr>
                    </a:outerShdw>
                  </a:effectLst>
                  <a:latin typeface="UTM Duepuntozero" panose="02040603050506020204" pitchFamily="18" charset="0"/>
                </a:rPr>
                <a:t> </a:t>
              </a:r>
              <a:r>
                <a:rPr lang="en-US" sz="4100" dirty="0" err="1">
                  <a:ln w="0"/>
                  <a:effectLst>
                    <a:outerShdw blurRad="38100" dist="19050" dir="2700000" algn="tl" rotWithShape="0">
                      <a:schemeClr val="dk1">
                        <a:alpha val="40000"/>
                      </a:schemeClr>
                    </a:outerShdw>
                  </a:effectLst>
                  <a:latin typeface="UTM Duepuntozero" panose="02040603050506020204" pitchFamily="18" charset="0"/>
                </a:rPr>
                <a:t>đúng</a:t>
              </a:r>
              <a:r>
                <a:rPr lang="en-US" sz="4100" dirty="0">
                  <a:ln w="0"/>
                  <a:effectLst>
                    <a:outerShdw blurRad="38100" dist="19050" dir="2700000" algn="tl" rotWithShape="0">
                      <a:schemeClr val="dk1">
                        <a:alpha val="40000"/>
                      </a:schemeClr>
                    </a:outerShdw>
                  </a:effectLst>
                  <a:latin typeface="UTM Duepuntozero" panose="02040603050506020204" pitchFamily="18" charset="0"/>
                </a:rPr>
                <a:t> </a:t>
              </a:r>
              <a:r>
                <a:rPr lang="en-US" sz="4100" dirty="0" err="1">
                  <a:ln w="0"/>
                  <a:effectLst>
                    <a:outerShdw blurRad="38100" dist="19050" dir="2700000" algn="tl" rotWithShape="0">
                      <a:schemeClr val="dk1">
                        <a:alpha val="40000"/>
                      </a:schemeClr>
                    </a:outerShdw>
                  </a:effectLst>
                  <a:latin typeface="UTM Duepuntozero" panose="02040603050506020204" pitchFamily="18" charset="0"/>
                </a:rPr>
                <a:t>chỗ</a:t>
              </a:r>
              <a:r>
                <a:rPr lang="en-US" sz="4100" dirty="0">
                  <a:ln w="0"/>
                  <a:effectLst>
                    <a:outerShdw blurRad="38100" dist="19050" dir="2700000" algn="tl" rotWithShape="0">
                      <a:schemeClr val="dk1">
                        <a:alpha val="40000"/>
                      </a:schemeClr>
                    </a:outerShdw>
                  </a:effectLst>
                  <a:latin typeface="UTM Duepuntozero" panose="02040603050506020204" pitchFamily="18" charset="0"/>
                </a:rPr>
                <a:t>.</a:t>
              </a:r>
            </a:p>
            <a:p>
              <a:pPr algn="just">
                <a:lnSpc>
                  <a:spcPct val="150000"/>
                </a:lnSpc>
              </a:pPr>
              <a:r>
                <a:rPr lang="en-US" sz="4100" dirty="0">
                  <a:ln w="0"/>
                  <a:effectLst>
                    <a:outerShdw blurRad="38100" dist="19050" dir="2700000" algn="tl" rotWithShape="0">
                      <a:schemeClr val="dk1">
                        <a:alpha val="40000"/>
                      </a:schemeClr>
                    </a:outerShdw>
                  </a:effectLst>
                  <a:latin typeface="UTM Duepuntozero" panose="02040603050506020204" pitchFamily="18" charset="0"/>
                </a:rPr>
                <a:t>3. </a:t>
              </a:r>
              <a:r>
                <a:rPr lang="en-US" sz="4100" dirty="0" err="1">
                  <a:ln w="0"/>
                  <a:effectLst>
                    <a:outerShdw blurRad="38100" dist="19050" dir="2700000" algn="tl" rotWithShape="0">
                      <a:schemeClr val="dk1">
                        <a:alpha val="40000"/>
                      </a:schemeClr>
                    </a:outerShdw>
                  </a:effectLst>
                  <a:latin typeface="UTM Duepuntozero" panose="02040603050506020204" pitchFamily="18" charset="0"/>
                </a:rPr>
                <a:t>Trả</a:t>
              </a:r>
              <a:r>
                <a:rPr lang="en-US" sz="4100" dirty="0">
                  <a:ln w="0"/>
                  <a:effectLst>
                    <a:outerShdw blurRad="38100" dist="19050" dir="2700000" algn="tl" rotWithShape="0">
                      <a:schemeClr val="dk1">
                        <a:alpha val="40000"/>
                      </a:schemeClr>
                    </a:outerShdw>
                  </a:effectLst>
                  <a:latin typeface="UTM Duepuntozero" panose="02040603050506020204" pitchFamily="18" charset="0"/>
                </a:rPr>
                <a:t> </a:t>
              </a:r>
              <a:r>
                <a:rPr lang="en-US" sz="4100" dirty="0" err="1">
                  <a:ln w="0"/>
                  <a:effectLst>
                    <a:outerShdw blurRad="38100" dist="19050" dir="2700000" algn="tl" rotWithShape="0">
                      <a:schemeClr val="dk1">
                        <a:alpha val="40000"/>
                      </a:schemeClr>
                    </a:outerShdw>
                  </a:effectLst>
                  <a:latin typeface="UTM Duepuntozero" panose="02040603050506020204" pitchFamily="18" charset="0"/>
                </a:rPr>
                <a:t>lời</a:t>
              </a:r>
              <a:r>
                <a:rPr lang="en-US" sz="4100" dirty="0">
                  <a:ln w="0"/>
                  <a:effectLst>
                    <a:outerShdw blurRad="38100" dist="19050" dir="2700000" algn="tl" rotWithShape="0">
                      <a:schemeClr val="dk1">
                        <a:alpha val="40000"/>
                      </a:schemeClr>
                    </a:outerShdw>
                  </a:effectLst>
                  <a:latin typeface="UTM Duepuntozero" panose="02040603050506020204" pitchFamily="18" charset="0"/>
                </a:rPr>
                <a:t> </a:t>
              </a:r>
              <a:r>
                <a:rPr lang="en-US" sz="4100" dirty="0" err="1">
                  <a:ln w="0"/>
                  <a:effectLst>
                    <a:outerShdw blurRad="38100" dist="19050" dir="2700000" algn="tl" rotWithShape="0">
                      <a:schemeClr val="dk1">
                        <a:alpha val="40000"/>
                      </a:schemeClr>
                    </a:outerShdw>
                  </a:effectLst>
                  <a:latin typeface="UTM Duepuntozero" panose="02040603050506020204" pitchFamily="18" charset="0"/>
                </a:rPr>
                <a:t>đúng</a:t>
              </a:r>
              <a:r>
                <a:rPr lang="en-US" sz="4100" dirty="0">
                  <a:ln w="0"/>
                  <a:effectLst>
                    <a:outerShdw blurRad="38100" dist="19050" dir="2700000" algn="tl" rotWithShape="0">
                      <a:schemeClr val="dk1">
                        <a:alpha val="40000"/>
                      </a:schemeClr>
                    </a:outerShdw>
                  </a:effectLst>
                  <a:latin typeface="UTM Duepuntozero" panose="02040603050506020204" pitchFamily="18" charset="0"/>
                </a:rPr>
                <a:t> </a:t>
              </a:r>
              <a:r>
                <a:rPr lang="en-US" sz="4100" dirty="0" err="1">
                  <a:ln w="0"/>
                  <a:effectLst>
                    <a:outerShdw blurRad="38100" dist="19050" dir="2700000" algn="tl" rotWithShape="0">
                      <a:schemeClr val="dk1">
                        <a:alpha val="40000"/>
                      </a:schemeClr>
                    </a:outerShdw>
                  </a:effectLst>
                  <a:latin typeface="UTM Duepuntozero" panose="02040603050506020204" pitchFamily="18" charset="0"/>
                </a:rPr>
                <a:t>câu</a:t>
              </a:r>
              <a:r>
                <a:rPr lang="en-US" sz="4100" dirty="0">
                  <a:ln w="0"/>
                  <a:effectLst>
                    <a:outerShdw blurRad="38100" dist="19050" dir="2700000" algn="tl" rotWithShape="0">
                      <a:schemeClr val="dk1">
                        <a:alpha val="40000"/>
                      </a:schemeClr>
                    </a:outerShdw>
                  </a:effectLst>
                  <a:latin typeface="UTM Duepuntozero" panose="02040603050506020204" pitchFamily="18" charset="0"/>
                </a:rPr>
                <a:t> </a:t>
              </a:r>
              <a:r>
                <a:rPr lang="en-US" sz="4100" dirty="0" err="1">
                  <a:ln w="0"/>
                  <a:effectLst>
                    <a:outerShdw blurRad="38100" dist="19050" dir="2700000" algn="tl" rotWithShape="0">
                      <a:schemeClr val="dk1">
                        <a:alpha val="40000"/>
                      </a:schemeClr>
                    </a:outerShdw>
                  </a:effectLst>
                  <a:latin typeface="UTM Duepuntozero" panose="02040603050506020204" pitchFamily="18" charset="0"/>
                </a:rPr>
                <a:t>hỏi</a:t>
              </a:r>
              <a:r>
                <a:rPr lang="en-US" sz="4100" dirty="0">
                  <a:ln w="0"/>
                  <a:effectLst>
                    <a:outerShdw blurRad="38100" dist="19050" dir="2700000" algn="tl" rotWithShape="0">
                      <a:schemeClr val="dk1">
                        <a:alpha val="40000"/>
                      </a:schemeClr>
                    </a:outerShdw>
                  </a:effectLst>
                  <a:latin typeface="UTM Duepuntozero" panose="02040603050506020204" pitchFamily="18" charset="0"/>
                </a:rPr>
                <a:t>.</a:t>
              </a:r>
              <a:endParaRPr lang="en-US" sz="4100" dirty="0">
                <a:ln w="0"/>
                <a:effectLst>
                  <a:outerShdw blurRad="38100" dist="19050" dir="2700000" algn="tl" rotWithShape="0">
                    <a:schemeClr val="dk1">
                      <a:alpha val="40000"/>
                    </a:schemeClr>
                  </a:outerShdw>
                </a:effectLst>
              </a:endParaRPr>
            </a:p>
          </p:txBody>
        </p:sp>
        <p:grpSp>
          <p:nvGrpSpPr>
            <p:cNvPr id="18" name="Group 17">
              <a:extLst>
                <a:ext uri="{FF2B5EF4-FFF2-40B4-BE49-F238E27FC236}">
                  <a16:creationId xmlns:a16="http://schemas.microsoft.com/office/drawing/2014/main" id="{DAB5A9F8-1887-EF04-FA98-DFDB605E1447}"/>
                </a:ext>
              </a:extLst>
            </p:cNvPr>
            <p:cNvGrpSpPr/>
            <p:nvPr/>
          </p:nvGrpSpPr>
          <p:grpSpPr>
            <a:xfrm>
              <a:off x="7784193" y="3837475"/>
              <a:ext cx="1938169" cy="580781"/>
              <a:chOff x="2780184" y="2467083"/>
              <a:chExt cx="1938169" cy="580781"/>
            </a:xfrm>
          </p:grpSpPr>
          <p:pic>
            <p:nvPicPr>
              <p:cNvPr id="27" name="Picture 26">
                <a:extLst>
                  <a:ext uri="{FF2B5EF4-FFF2-40B4-BE49-F238E27FC236}">
                    <a16:creationId xmlns:a16="http://schemas.microsoft.com/office/drawing/2014/main" id="{D339C747-BFF0-15BB-AAC6-924DFB1F2E7B}"/>
                  </a:ext>
                </a:extLst>
              </p:cNvPr>
              <p:cNvPicPr>
                <a:picLocks noChangeAspect="1"/>
              </p:cNvPicPr>
              <p:nvPr/>
            </p:nvPicPr>
            <p:blipFill>
              <a:blip r:embed="rId2"/>
              <a:stretch>
                <a:fillRect/>
              </a:stretch>
            </p:blipFill>
            <p:spPr>
              <a:xfrm>
                <a:off x="3461622" y="2467083"/>
                <a:ext cx="575293" cy="580781"/>
              </a:xfrm>
              <a:prstGeom prst="rect">
                <a:avLst/>
              </a:prstGeom>
            </p:spPr>
          </p:pic>
          <p:pic>
            <p:nvPicPr>
              <p:cNvPr id="28" name="Picture 27">
                <a:extLst>
                  <a:ext uri="{FF2B5EF4-FFF2-40B4-BE49-F238E27FC236}">
                    <a16:creationId xmlns:a16="http://schemas.microsoft.com/office/drawing/2014/main" id="{9CB79CFA-850B-27EA-7AF5-37DBD6FF1F01}"/>
                  </a:ext>
                </a:extLst>
              </p:cNvPr>
              <p:cNvPicPr>
                <a:picLocks noChangeAspect="1"/>
              </p:cNvPicPr>
              <p:nvPr/>
            </p:nvPicPr>
            <p:blipFill>
              <a:blip r:embed="rId3"/>
              <a:stretch>
                <a:fillRect/>
              </a:stretch>
            </p:blipFill>
            <p:spPr>
              <a:xfrm>
                <a:off x="2780184" y="2467083"/>
                <a:ext cx="575293" cy="580781"/>
              </a:xfrm>
              <a:prstGeom prst="rect">
                <a:avLst/>
              </a:prstGeom>
            </p:spPr>
          </p:pic>
          <p:pic>
            <p:nvPicPr>
              <p:cNvPr id="29" name="Picture 28">
                <a:extLst>
                  <a:ext uri="{FF2B5EF4-FFF2-40B4-BE49-F238E27FC236}">
                    <a16:creationId xmlns:a16="http://schemas.microsoft.com/office/drawing/2014/main" id="{27507E18-76A6-306E-D60B-79EA2BAEBE4C}"/>
                  </a:ext>
                </a:extLst>
              </p:cNvPr>
              <p:cNvPicPr>
                <a:picLocks noChangeAspect="1"/>
              </p:cNvPicPr>
              <p:nvPr/>
            </p:nvPicPr>
            <p:blipFill>
              <a:blip r:embed="rId4"/>
              <a:stretch>
                <a:fillRect/>
              </a:stretch>
            </p:blipFill>
            <p:spPr>
              <a:xfrm>
                <a:off x="4143060" y="2467083"/>
                <a:ext cx="575293" cy="580781"/>
              </a:xfrm>
              <a:prstGeom prst="rect">
                <a:avLst/>
              </a:prstGeom>
            </p:spPr>
          </p:pic>
        </p:grpSp>
        <p:grpSp>
          <p:nvGrpSpPr>
            <p:cNvPr id="19" name="Group 18">
              <a:extLst>
                <a:ext uri="{FF2B5EF4-FFF2-40B4-BE49-F238E27FC236}">
                  <a16:creationId xmlns:a16="http://schemas.microsoft.com/office/drawing/2014/main" id="{3CCE8ECA-3327-E2DF-57FC-2A7F9447E7A2}"/>
                </a:ext>
              </a:extLst>
            </p:cNvPr>
            <p:cNvGrpSpPr/>
            <p:nvPr/>
          </p:nvGrpSpPr>
          <p:grpSpPr>
            <a:xfrm>
              <a:off x="6252160" y="2907973"/>
              <a:ext cx="1938169" cy="580781"/>
              <a:chOff x="2780184" y="2467083"/>
              <a:chExt cx="1938169" cy="580781"/>
            </a:xfrm>
          </p:grpSpPr>
          <p:pic>
            <p:nvPicPr>
              <p:cNvPr id="24" name="Picture 23">
                <a:extLst>
                  <a:ext uri="{FF2B5EF4-FFF2-40B4-BE49-F238E27FC236}">
                    <a16:creationId xmlns:a16="http://schemas.microsoft.com/office/drawing/2014/main" id="{4A38CEF8-82F3-9617-926A-D67938688500}"/>
                  </a:ext>
                </a:extLst>
              </p:cNvPr>
              <p:cNvPicPr>
                <a:picLocks noChangeAspect="1"/>
              </p:cNvPicPr>
              <p:nvPr/>
            </p:nvPicPr>
            <p:blipFill>
              <a:blip r:embed="rId2"/>
              <a:stretch>
                <a:fillRect/>
              </a:stretch>
            </p:blipFill>
            <p:spPr>
              <a:xfrm>
                <a:off x="3461622" y="2467083"/>
                <a:ext cx="575293" cy="580781"/>
              </a:xfrm>
              <a:prstGeom prst="rect">
                <a:avLst/>
              </a:prstGeom>
            </p:spPr>
          </p:pic>
          <p:pic>
            <p:nvPicPr>
              <p:cNvPr id="25" name="Picture 24">
                <a:extLst>
                  <a:ext uri="{FF2B5EF4-FFF2-40B4-BE49-F238E27FC236}">
                    <a16:creationId xmlns:a16="http://schemas.microsoft.com/office/drawing/2014/main" id="{A6C8BB92-FDC1-4982-6207-A60E0C7EFCD8}"/>
                  </a:ext>
                </a:extLst>
              </p:cNvPr>
              <p:cNvPicPr>
                <a:picLocks noChangeAspect="1"/>
              </p:cNvPicPr>
              <p:nvPr/>
            </p:nvPicPr>
            <p:blipFill>
              <a:blip r:embed="rId3"/>
              <a:stretch>
                <a:fillRect/>
              </a:stretch>
            </p:blipFill>
            <p:spPr>
              <a:xfrm>
                <a:off x="2780184" y="2467083"/>
                <a:ext cx="575293" cy="580781"/>
              </a:xfrm>
              <a:prstGeom prst="rect">
                <a:avLst/>
              </a:prstGeom>
            </p:spPr>
          </p:pic>
          <p:pic>
            <p:nvPicPr>
              <p:cNvPr id="26" name="Picture 25">
                <a:extLst>
                  <a:ext uri="{FF2B5EF4-FFF2-40B4-BE49-F238E27FC236}">
                    <a16:creationId xmlns:a16="http://schemas.microsoft.com/office/drawing/2014/main" id="{BE945974-FBA0-AF18-F96A-347F4B574B83}"/>
                  </a:ext>
                </a:extLst>
              </p:cNvPr>
              <p:cNvPicPr>
                <a:picLocks noChangeAspect="1"/>
              </p:cNvPicPr>
              <p:nvPr/>
            </p:nvPicPr>
            <p:blipFill>
              <a:blip r:embed="rId4"/>
              <a:stretch>
                <a:fillRect/>
              </a:stretch>
            </p:blipFill>
            <p:spPr>
              <a:xfrm>
                <a:off x="4143060" y="2467083"/>
                <a:ext cx="575293" cy="580781"/>
              </a:xfrm>
              <a:prstGeom prst="rect">
                <a:avLst/>
              </a:prstGeom>
            </p:spPr>
          </p:pic>
        </p:grpSp>
        <p:grpSp>
          <p:nvGrpSpPr>
            <p:cNvPr id="20" name="Group 19">
              <a:extLst>
                <a:ext uri="{FF2B5EF4-FFF2-40B4-BE49-F238E27FC236}">
                  <a16:creationId xmlns:a16="http://schemas.microsoft.com/office/drawing/2014/main" id="{45086015-B2D3-F3AB-44C7-2CDA2461DA4B}"/>
                </a:ext>
              </a:extLst>
            </p:cNvPr>
            <p:cNvGrpSpPr/>
            <p:nvPr/>
          </p:nvGrpSpPr>
          <p:grpSpPr>
            <a:xfrm>
              <a:off x="7012004" y="4760805"/>
              <a:ext cx="1938169" cy="580781"/>
              <a:chOff x="2780184" y="2467083"/>
              <a:chExt cx="1938169" cy="580781"/>
            </a:xfrm>
          </p:grpSpPr>
          <p:pic>
            <p:nvPicPr>
              <p:cNvPr id="21" name="Picture 20">
                <a:extLst>
                  <a:ext uri="{FF2B5EF4-FFF2-40B4-BE49-F238E27FC236}">
                    <a16:creationId xmlns:a16="http://schemas.microsoft.com/office/drawing/2014/main" id="{C0B4D793-E63B-4D05-D643-518C0058142D}"/>
                  </a:ext>
                </a:extLst>
              </p:cNvPr>
              <p:cNvPicPr>
                <a:picLocks noChangeAspect="1"/>
              </p:cNvPicPr>
              <p:nvPr/>
            </p:nvPicPr>
            <p:blipFill>
              <a:blip r:embed="rId2"/>
              <a:stretch>
                <a:fillRect/>
              </a:stretch>
            </p:blipFill>
            <p:spPr>
              <a:xfrm>
                <a:off x="3461622" y="2467083"/>
                <a:ext cx="575293" cy="580781"/>
              </a:xfrm>
              <a:prstGeom prst="rect">
                <a:avLst/>
              </a:prstGeom>
            </p:spPr>
          </p:pic>
          <p:pic>
            <p:nvPicPr>
              <p:cNvPr id="22" name="Picture 21">
                <a:extLst>
                  <a:ext uri="{FF2B5EF4-FFF2-40B4-BE49-F238E27FC236}">
                    <a16:creationId xmlns:a16="http://schemas.microsoft.com/office/drawing/2014/main" id="{3E8EC0B9-015E-CF14-4122-B125973F5839}"/>
                  </a:ext>
                </a:extLst>
              </p:cNvPr>
              <p:cNvPicPr>
                <a:picLocks noChangeAspect="1"/>
              </p:cNvPicPr>
              <p:nvPr/>
            </p:nvPicPr>
            <p:blipFill>
              <a:blip r:embed="rId3"/>
              <a:stretch>
                <a:fillRect/>
              </a:stretch>
            </p:blipFill>
            <p:spPr>
              <a:xfrm>
                <a:off x="2780184" y="2467083"/>
                <a:ext cx="575293" cy="580781"/>
              </a:xfrm>
              <a:prstGeom prst="rect">
                <a:avLst/>
              </a:prstGeom>
            </p:spPr>
          </p:pic>
          <p:pic>
            <p:nvPicPr>
              <p:cNvPr id="23" name="Picture 22">
                <a:extLst>
                  <a:ext uri="{FF2B5EF4-FFF2-40B4-BE49-F238E27FC236}">
                    <a16:creationId xmlns:a16="http://schemas.microsoft.com/office/drawing/2014/main" id="{5B892906-00F3-1087-FD3E-40F33FDD7076}"/>
                  </a:ext>
                </a:extLst>
              </p:cNvPr>
              <p:cNvPicPr>
                <a:picLocks noChangeAspect="1"/>
              </p:cNvPicPr>
              <p:nvPr/>
            </p:nvPicPr>
            <p:blipFill>
              <a:blip r:embed="rId4"/>
              <a:stretch>
                <a:fillRect/>
              </a:stretch>
            </p:blipFill>
            <p:spPr>
              <a:xfrm>
                <a:off x="4143060" y="2467083"/>
                <a:ext cx="575293" cy="580781"/>
              </a:xfrm>
              <a:prstGeom prst="rect">
                <a:avLst/>
              </a:prstGeom>
            </p:spPr>
          </p:pic>
        </p:grpSp>
      </p:grpSp>
      <p:pic>
        <p:nvPicPr>
          <p:cNvPr id="1026" name="Picture 2" descr="Vector happy cute little kid play and wear jacket in winter season">
            <a:extLst>
              <a:ext uri="{FF2B5EF4-FFF2-40B4-BE49-F238E27FC236}">
                <a16:creationId xmlns:a16="http://schemas.microsoft.com/office/drawing/2014/main" id="{839322C0-8C2B-7C0E-639A-2C4FF893BB4E}"/>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40369" y1="32588" x2="55123" y2="34984"/>
                        <a14:foregroundMark x1="55123" y1="34984" x2="56557" y2="32268"/>
                        <a14:foregroundMark x1="42623" y1="34185" x2="45697" y2="38498"/>
                      </a14:backgroundRemoval>
                    </a14:imgEffect>
                  </a14:imgLayer>
                </a14:imgProps>
              </a:ext>
              <a:ext uri="{28A0092B-C50C-407E-A947-70E740481C1C}">
                <a14:useLocalDpi xmlns:a14="http://schemas.microsoft.com/office/drawing/2010/main" val="0"/>
              </a:ext>
            </a:extLst>
          </a:blip>
          <a:srcRect/>
          <a:stretch>
            <a:fillRect/>
          </a:stretch>
        </p:blipFill>
        <p:spPr bwMode="auto">
          <a:xfrm>
            <a:off x="-1111131" y="1284265"/>
            <a:ext cx="5038921" cy="646386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descr="Vector happy cute little kid play and wear jacket in winter season">
            <a:extLst>
              <a:ext uri="{FF2B5EF4-FFF2-40B4-BE49-F238E27FC236}">
                <a16:creationId xmlns:a16="http://schemas.microsoft.com/office/drawing/2014/main" id="{A783F302-DA33-A867-DA0B-CBA3E179FFA9}"/>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foregroundMark x1="46721" y1="35304" x2="61475" y2="36901"/>
                        <a14:foregroundMark x1="61475" y1="36901" x2="62090" y2="34026"/>
                        <a14:foregroundMark x1="35861" y1="70927" x2="34221" y2="70607"/>
                        <a14:foregroundMark x1="64754" y1="78594" x2="67418" y2="80032"/>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8013107" y="1016805"/>
            <a:ext cx="5366638" cy="688425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97068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par>
                                <p:cTn id="11" presetID="14" presetClass="entr" presetSubtype="1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randombar(horizontal)">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TotalTime>
  <Words>737</Words>
  <Application>Microsoft Office PowerPoint</Application>
  <PresentationFormat>Widescreen</PresentationFormat>
  <Paragraphs>98</Paragraphs>
  <Slides>17</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17</vt:i4>
      </vt:variant>
    </vt:vector>
  </HeadingPairs>
  <TitlesOfParts>
    <vt:vector size="32" baseType="lpstr">
      <vt:lpstr>UTM Beautiful Caps</vt:lpstr>
      <vt:lpstr>SVN-Ziclets</vt:lpstr>
      <vt:lpstr>#9Slide05 SVNClementine</vt:lpstr>
      <vt:lpstr>Times New Roman</vt:lpstr>
      <vt:lpstr>UVN Banh Mi</vt:lpstr>
      <vt:lpstr>#9Slide07 SVNBeachwood Sans</vt:lpstr>
      <vt:lpstr>Calibri</vt:lpstr>
      <vt:lpstr>iCiel Gotham Ultra</vt:lpstr>
      <vt:lpstr>iCiel Pequena</vt:lpstr>
      <vt:lpstr>UTM Duepuntozero</vt:lpstr>
      <vt:lpstr>UTM Avo</vt:lpstr>
      <vt:lpstr>iCiel Baliho Script</vt:lpstr>
      <vt:lpstr>Arial</vt:lpstr>
      <vt:lpstr>SVN-Poky's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KTUTS</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tiet 1</dc:title>
  <dc:subject>TV4</dc:subject>
  <dc:creator>KTUTS</dc:creator>
  <cp:keywords>Nhung</cp:keywords>
  <cp:lastModifiedBy>Nguyen Huu Hieu</cp:lastModifiedBy>
  <cp:revision>1C</cp:revision>
  <dcterms:created xsi:type="dcterms:W3CDTF">2024-03-11T09:01:23Z</dcterms:created>
  <dcterms:modified xsi:type="dcterms:W3CDTF">2024-03-24T17:10:54Z</dcterms:modified>
  <cp:version>1C</cp:version>
</cp:coreProperties>
</file>